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5" r:id="rId3"/>
    <p:sldMasterId id="2147483691" r:id="rId4"/>
  </p:sldMasterIdLst>
  <p:notesMasterIdLst>
    <p:notesMasterId r:id="rId17"/>
  </p:notesMasterIdLst>
  <p:sldIdLst>
    <p:sldId id="276" r:id="rId5"/>
    <p:sldId id="259" r:id="rId6"/>
    <p:sldId id="729" r:id="rId7"/>
    <p:sldId id="260" r:id="rId8"/>
    <p:sldId id="280" r:id="rId9"/>
    <p:sldId id="281" r:id="rId10"/>
    <p:sldId id="288" r:id="rId11"/>
    <p:sldId id="290" r:id="rId12"/>
    <p:sldId id="731" r:id="rId13"/>
    <p:sldId id="265" r:id="rId14"/>
    <p:sldId id="732" r:id="rId15"/>
    <p:sldId id="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228" autoAdjust="0"/>
  </p:normalViewPr>
  <p:slideViewPr>
    <p:cSldViewPr snapToGrid="0">
      <p:cViewPr varScale="1">
        <p:scale>
          <a:sx n="67" d="100"/>
          <a:sy n="67" d="100"/>
        </p:scale>
        <p:origin x="-86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3D6B2-0B9C-4638-80FB-62E1E12D1A1F}"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E364A-F3E5-4420-931C-3DE7BD3BA328}" type="slidenum">
              <a:rPr lang="en-US" smtClean="0"/>
              <a:t>‹#›</a:t>
            </a:fld>
            <a:endParaRPr lang="en-US"/>
          </a:p>
        </p:txBody>
      </p:sp>
    </p:spTree>
    <p:extLst>
      <p:ext uri="{BB962C8B-B14F-4D97-AF65-F5344CB8AC3E}">
        <p14:creationId xmlns:p14="http://schemas.microsoft.com/office/powerpoint/2010/main" val="3602498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0568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25050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5"/>
        <p:cNvGrpSpPr/>
        <p:nvPr/>
      </p:nvGrpSpPr>
      <p:grpSpPr>
        <a:xfrm>
          <a:off x="0" y="0"/>
          <a:ext cx="0" cy="0"/>
          <a:chOff x="0" y="0"/>
          <a:chExt cx="0" cy="0"/>
        </a:xfrm>
      </p:grpSpPr>
      <p:sp>
        <p:nvSpPr>
          <p:cNvPr id="26" name="Google Shape;26;p4"/>
          <p:cNvSpPr/>
          <p:nvPr/>
        </p:nvSpPr>
        <p:spPr>
          <a:xfrm rot="5093719">
            <a:off x="11315410" y="2422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7" name="Google Shape;27;p4"/>
          <p:cNvGrpSpPr/>
          <p:nvPr/>
        </p:nvGrpSpPr>
        <p:grpSpPr>
          <a:xfrm>
            <a:off x="326500" y="3349900"/>
            <a:ext cx="279534" cy="260000"/>
            <a:chOff x="2803325" y="4061175"/>
            <a:chExt cx="209650" cy="195000"/>
          </a:xfrm>
        </p:grpSpPr>
        <p:sp>
          <p:nvSpPr>
            <p:cNvPr id="28" name="Google Shape;28;p4"/>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29" name="Google Shape;29;p4"/>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0" name="Google Shape;30;p4"/>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1" name="Google Shape;31;p4"/>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4" name="Google Shape;34;p4"/>
          <p:cNvSpPr/>
          <p:nvPr/>
        </p:nvSpPr>
        <p:spPr>
          <a:xfrm rot="597038">
            <a:off x="11484046" y="5610352"/>
            <a:ext cx="254631" cy="242072"/>
          </a:xfrm>
          <a:prstGeom prst="star5">
            <a:avLst>
              <a:gd name="adj" fmla="val 28062"/>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210688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7" y="399491"/>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4"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3562727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48901" y="4520484"/>
            <a:ext cx="4019220"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2233" y="-360876"/>
            <a:ext cx="4491800"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2062578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129180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316"/>
        <p:cNvGrpSpPr/>
        <p:nvPr/>
      </p:nvGrpSpPr>
      <p:grpSpPr>
        <a:xfrm>
          <a:off x="0" y="0"/>
          <a:ext cx="0" cy="0"/>
          <a:chOff x="0" y="0"/>
          <a:chExt cx="0" cy="0"/>
        </a:xfrm>
      </p:grpSpPr>
      <p:grpSp>
        <p:nvGrpSpPr>
          <p:cNvPr id="317" name="Google Shape;317;p26"/>
          <p:cNvGrpSpPr/>
          <p:nvPr/>
        </p:nvGrpSpPr>
        <p:grpSpPr>
          <a:xfrm>
            <a:off x="10920053" y="5406901"/>
            <a:ext cx="837653" cy="847524"/>
            <a:chOff x="8524094" y="2148425"/>
            <a:chExt cx="387850" cy="392397"/>
          </a:xfrm>
        </p:grpSpPr>
        <p:sp>
          <p:nvSpPr>
            <p:cNvPr id="318" name="Google Shape;318;p26"/>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26"/>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26"/>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1" name="Google Shape;321;p26"/>
          <p:cNvGrpSpPr/>
          <p:nvPr/>
        </p:nvGrpSpPr>
        <p:grpSpPr>
          <a:xfrm rot="-2700000">
            <a:off x="11501237" y="399491"/>
            <a:ext cx="279531" cy="259997"/>
            <a:chOff x="2803325" y="4061175"/>
            <a:chExt cx="209650" cy="195000"/>
          </a:xfrm>
        </p:grpSpPr>
        <p:sp>
          <p:nvSpPr>
            <p:cNvPr id="322" name="Google Shape;322;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23" name="Google Shape;323;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24" name="Google Shape;324;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25" name="Google Shape;325;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26" name="Google Shape;326;p26"/>
          <p:cNvSpPr/>
          <p:nvPr/>
        </p:nvSpPr>
        <p:spPr>
          <a:xfrm rot="5093719">
            <a:off x="11073476" y="2204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27" name="Google Shape;327;p26"/>
          <p:cNvSpPr/>
          <p:nvPr/>
        </p:nvSpPr>
        <p:spPr>
          <a:xfrm>
            <a:off x="3205700" y="6057559"/>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328" name="Google Shape;328;p26"/>
          <p:cNvGrpSpPr/>
          <p:nvPr/>
        </p:nvGrpSpPr>
        <p:grpSpPr>
          <a:xfrm>
            <a:off x="326500" y="4618433"/>
            <a:ext cx="279534" cy="260000"/>
            <a:chOff x="2803325" y="4061175"/>
            <a:chExt cx="209650" cy="195000"/>
          </a:xfrm>
        </p:grpSpPr>
        <p:sp>
          <p:nvSpPr>
            <p:cNvPr id="329" name="Google Shape;329;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30" name="Google Shape;330;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31" name="Google Shape;331;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32" name="Google Shape;332;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014541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grpSp>
        <p:nvGrpSpPr>
          <p:cNvPr id="336" name="Google Shape;336;p27"/>
          <p:cNvGrpSpPr/>
          <p:nvPr/>
        </p:nvGrpSpPr>
        <p:grpSpPr>
          <a:xfrm rot="-2700000">
            <a:off x="11596805" y="2017357"/>
            <a:ext cx="279531"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316352" y="5543956"/>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4167" y="63729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6500" y="2474933"/>
            <a:ext cx="279534"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2997331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349"/>
        <p:cNvGrpSpPr/>
        <p:nvPr/>
      </p:nvGrpSpPr>
      <p:grpSpPr>
        <a:xfrm>
          <a:off x="0" y="0"/>
          <a:ext cx="0" cy="0"/>
          <a:chOff x="0" y="0"/>
          <a:chExt cx="0" cy="0"/>
        </a:xfrm>
      </p:grpSpPr>
      <p:grpSp>
        <p:nvGrpSpPr>
          <p:cNvPr id="350" name="Google Shape;350;p28"/>
          <p:cNvGrpSpPr/>
          <p:nvPr/>
        </p:nvGrpSpPr>
        <p:grpSpPr>
          <a:xfrm rot="-2700000">
            <a:off x="11596805" y="5052124"/>
            <a:ext cx="279531" cy="259997"/>
            <a:chOff x="2803325" y="4061175"/>
            <a:chExt cx="209650" cy="195000"/>
          </a:xfrm>
        </p:grpSpPr>
        <p:sp>
          <p:nvSpPr>
            <p:cNvPr id="351" name="Google Shape;351;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52" name="Google Shape;352;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53" name="Google Shape;353;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54" name="Google Shape;354;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55" name="Google Shape;355;p28"/>
          <p:cNvSpPr/>
          <p:nvPr/>
        </p:nvSpPr>
        <p:spPr>
          <a:xfrm rot="5400000">
            <a:off x="11316352" y="23277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56" name="Google Shape;356;p28"/>
          <p:cNvSpPr/>
          <p:nvPr/>
        </p:nvSpPr>
        <p:spPr>
          <a:xfrm>
            <a:off x="-656733" y="37041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57" name="Google Shape;357;p28"/>
          <p:cNvGrpSpPr/>
          <p:nvPr/>
        </p:nvGrpSpPr>
        <p:grpSpPr>
          <a:xfrm>
            <a:off x="421167" y="6239600"/>
            <a:ext cx="279534" cy="260000"/>
            <a:chOff x="2803325" y="4061175"/>
            <a:chExt cx="209650" cy="195000"/>
          </a:xfrm>
        </p:grpSpPr>
        <p:sp>
          <p:nvSpPr>
            <p:cNvPr id="358" name="Google Shape;358;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59" name="Google Shape;359;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60" name="Google Shape;360;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61" name="Google Shape;361;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37592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4097080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0"/>
        <p:cNvGrpSpPr/>
        <p:nvPr/>
      </p:nvGrpSpPr>
      <p:grpSpPr>
        <a:xfrm>
          <a:off x="0" y="0"/>
          <a:ext cx="0" cy="0"/>
          <a:chOff x="0" y="0"/>
          <a:chExt cx="0" cy="0"/>
        </a:xfrm>
      </p:grpSpPr>
      <p:grpSp>
        <p:nvGrpSpPr>
          <p:cNvPr id="381" name="Google Shape;381;p31"/>
          <p:cNvGrpSpPr/>
          <p:nvPr/>
        </p:nvGrpSpPr>
        <p:grpSpPr>
          <a:xfrm rot="-2700000">
            <a:off x="11292005" y="699857"/>
            <a:ext cx="279531" cy="259997"/>
            <a:chOff x="2803325" y="4061175"/>
            <a:chExt cx="209650" cy="195000"/>
          </a:xfrm>
        </p:grpSpPr>
        <p:sp>
          <p:nvSpPr>
            <p:cNvPr id="382" name="Google Shape;382;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83" name="Google Shape;383;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84" name="Google Shape;384;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85" name="Google Shape;385;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
        <p:nvSpPr>
          <p:cNvPr id="386" name="Google Shape;386;p31"/>
          <p:cNvSpPr/>
          <p:nvPr/>
        </p:nvSpPr>
        <p:spPr>
          <a:xfrm rot="5093719">
            <a:off x="11064877" y="3719868"/>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87" name="Google Shape;387;p31"/>
          <p:cNvSpPr/>
          <p:nvPr/>
        </p:nvSpPr>
        <p:spPr>
          <a:xfrm>
            <a:off x="591167" y="15725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2"/>
            </a:solidFill>
            <a:prstDash val="solid"/>
            <a:round/>
            <a:headEnd type="none" w="med" len="med"/>
            <a:tailEnd type="none" w="med" len="med"/>
          </a:ln>
        </p:spPr>
      </p:sp>
      <p:grpSp>
        <p:nvGrpSpPr>
          <p:cNvPr id="388" name="Google Shape;388;p31"/>
          <p:cNvGrpSpPr/>
          <p:nvPr/>
        </p:nvGrpSpPr>
        <p:grpSpPr>
          <a:xfrm>
            <a:off x="401599" y="3614933"/>
            <a:ext cx="279534" cy="260000"/>
            <a:chOff x="2803325" y="4061175"/>
            <a:chExt cx="209650" cy="195000"/>
          </a:xfrm>
        </p:grpSpPr>
        <p:sp>
          <p:nvSpPr>
            <p:cNvPr id="389" name="Google Shape;389;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90" name="Google Shape;390;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91" name="Google Shape;391;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92" name="Google Shape;392;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grpSp>
        <p:nvGrpSpPr>
          <p:cNvPr id="393" name="Google Shape;393;p31"/>
          <p:cNvGrpSpPr/>
          <p:nvPr/>
        </p:nvGrpSpPr>
        <p:grpSpPr>
          <a:xfrm>
            <a:off x="10822202" y="5625334"/>
            <a:ext cx="837653" cy="847524"/>
            <a:chOff x="8524094" y="2148425"/>
            <a:chExt cx="387850" cy="392397"/>
          </a:xfrm>
        </p:grpSpPr>
        <p:sp>
          <p:nvSpPr>
            <p:cNvPr id="394" name="Google Shape;394;p31"/>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1"/>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1"/>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10032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6"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47" name="Google Shape;2947;p29"/>
          <p:cNvGrpSpPr/>
          <p:nvPr/>
        </p:nvGrpSpPr>
        <p:grpSpPr>
          <a:xfrm flipH="1">
            <a:off x="9831876"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3077" name="Google Shape;3077;p29"/>
          <p:cNvGrpSpPr/>
          <p:nvPr/>
        </p:nvGrpSpPr>
        <p:grpSpPr>
          <a:xfrm>
            <a:off x="477412"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082" name="Google Shape;3082;p29"/>
          <p:cNvGrpSpPr/>
          <p:nvPr/>
        </p:nvGrpSpPr>
        <p:grpSpPr>
          <a:xfrm>
            <a:off x="10603109"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extLst>
      <p:ext uri="{BB962C8B-B14F-4D97-AF65-F5344CB8AC3E}">
        <p14:creationId xmlns:p14="http://schemas.microsoft.com/office/powerpoint/2010/main" val="303779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1853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8226"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60057" y="713270"/>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6"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346587" y="20057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95208"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286730" y="437413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587185" y="322792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43397" y="6384939"/>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2565624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70339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6"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824" name="Google Shape;824;p9"/>
          <p:cNvSpPr txBox="1">
            <a:spLocks noGrp="1"/>
          </p:cNvSpPr>
          <p:nvPr>
            <p:ph type="title"/>
          </p:nvPr>
        </p:nvSpPr>
        <p:spPr>
          <a:xfrm>
            <a:off x="2761359" y="2244606"/>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59" y="3372598"/>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827" name="Google Shape;827;p9"/>
          <p:cNvGrpSpPr/>
          <p:nvPr/>
        </p:nvGrpSpPr>
        <p:grpSpPr>
          <a:xfrm>
            <a:off x="-191966"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957" name="Google Shape;957;p9"/>
          <p:cNvGrpSpPr/>
          <p:nvPr/>
        </p:nvGrpSpPr>
        <p:grpSpPr>
          <a:xfrm flipH="1">
            <a:off x="9022152"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87" name="Google Shape;1087;p9"/>
          <p:cNvGrpSpPr/>
          <p:nvPr/>
        </p:nvGrpSpPr>
        <p:grpSpPr>
          <a:xfrm>
            <a:off x="953536" y="5416960"/>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94" name="Google Shape;1094;p9"/>
          <p:cNvGrpSpPr/>
          <p:nvPr/>
        </p:nvGrpSpPr>
        <p:grpSpPr>
          <a:xfrm>
            <a:off x="3366074"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102" name="Google Shape;1102;p9"/>
          <p:cNvSpPr/>
          <p:nvPr/>
        </p:nvSpPr>
        <p:spPr>
          <a:xfrm flipH="1">
            <a:off x="779679" y="6464514"/>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3" name="Google Shape;1103;p9"/>
          <p:cNvSpPr/>
          <p:nvPr/>
        </p:nvSpPr>
        <p:spPr>
          <a:xfrm>
            <a:off x="5642705"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4" name="Google Shape;1104;p9"/>
          <p:cNvSpPr/>
          <p:nvPr/>
        </p:nvSpPr>
        <p:spPr>
          <a:xfrm rot="-313465">
            <a:off x="757408" y="4512561"/>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5" name="Google Shape;1105;p9"/>
          <p:cNvSpPr/>
          <p:nvPr/>
        </p:nvSpPr>
        <p:spPr>
          <a:xfrm rot="-1408326">
            <a:off x="11147651"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127863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51100" y="1568467"/>
            <a:ext cx="10290000"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72859" y="292533"/>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301782" y="347126"/>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42553" y="149639"/>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45018" y="454423"/>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31285" y="180666"/>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55684" y="14965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2001335" y="738328"/>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90452" y="564826"/>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30360" y="3067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3298" y="4312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994" y="19883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6742" y="347110"/>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24871" y="3471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37106" y="132371"/>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9790" y="1922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9768" y="408490"/>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7385" y="1661058"/>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87752" y="4046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71018" y="1207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43870" y="306743"/>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93354" y="1207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46535" y="120724"/>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35652" y="294225"/>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708350" y="1759903"/>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48032" y="2278842"/>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47114" y="1988341"/>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32139" y="1125358"/>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1713" y="952141"/>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32465" y="404649"/>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85006" y="2671031"/>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38474" y="183659"/>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318461" y="11969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902244" y="56487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4024" y="183631"/>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83250" y="192253"/>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8030" y="77597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4715" y="431224"/>
            <a:ext cx="89107" cy="8910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1683" y="165990"/>
            <a:ext cx="89107" cy="8910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759" y="8371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7190" y="25490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510735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F6445B-6F54-4F94-9B5E-ED92C2B37E4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3747973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F6445B-6F54-4F94-9B5E-ED92C2B37E4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2283931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F6445B-6F54-4F94-9B5E-ED92C2B37E4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895127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F6445B-6F54-4F94-9B5E-ED92C2B37E4B}"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591659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F6445B-6F54-4F94-9B5E-ED92C2B37E4B}" type="datetimeFigureOut">
              <a:rPr lang="en-US" smtClean="0"/>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468273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F6445B-6F54-4F94-9B5E-ED92C2B37E4B}" type="datetimeFigureOut">
              <a:rPr lang="en-US" smtClean="0"/>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260646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91038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6445B-6F54-4F94-9B5E-ED92C2B37E4B}" type="datetimeFigureOut">
              <a:rPr lang="en-US" smtClean="0"/>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2776060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F6445B-6F54-4F94-9B5E-ED92C2B37E4B}"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2615913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F6445B-6F54-4F94-9B5E-ED92C2B37E4B}"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206104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F6445B-6F54-4F94-9B5E-ED92C2B37E4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2946124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F6445B-6F54-4F94-9B5E-ED92C2B37E4B}"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B6F9-23E0-4597-AF3B-9C3597D6C67B}" type="slidenum">
              <a:rPr lang="en-US" smtClean="0"/>
              <a:t>‹#›</a:t>
            </a:fld>
            <a:endParaRPr lang="en-US"/>
          </a:p>
        </p:txBody>
      </p:sp>
    </p:spTree>
    <p:extLst>
      <p:ext uri="{BB962C8B-B14F-4D97-AF65-F5344CB8AC3E}">
        <p14:creationId xmlns:p14="http://schemas.microsoft.com/office/powerpoint/2010/main" val="690737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960000" y="720000"/>
            <a:ext cx="10272000" cy="636800"/>
          </a:xfrm>
          <a:prstGeom prst="rect">
            <a:avLst/>
          </a:prstGeom>
        </p:spPr>
        <p:txBody>
          <a:bodyPr spcFirstLastPara="1" wrap="square" lIns="145932" tIns="145932" rIns="145932" bIns="145932"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960000" y="1536633"/>
            <a:ext cx="10272000" cy="4601200"/>
          </a:xfrm>
          <a:prstGeom prst="rect">
            <a:avLst/>
          </a:prstGeom>
        </p:spPr>
        <p:txBody>
          <a:bodyPr spcFirstLastPara="1" wrap="square" lIns="145932" tIns="145932" rIns="145932" bIns="145932" anchor="t" anchorCtr="0">
            <a:noAutofit/>
          </a:bodyPr>
          <a:lstStyle>
            <a:lvl1pPr marL="608127" lvl="0" indent="-405442">
              <a:lnSpc>
                <a:spcPct val="100000"/>
              </a:lnSpc>
              <a:spcBef>
                <a:spcPts val="0"/>
              </a:spcBef>
              <a:spcAft>
                <a:spcPts val="0"/>
              </a:spcAft>
              <a:buClr>
                <a:schemeClr val="accent1"/>
              </a:buClr>
              <a:buSzPts val="1200"/>
              <a:buFont typeface="Livvic"/>
              <a:buChar char="●"/>
              <a:defRPr sz="1583">
                <a:solidFill>
                  <a:schemeClr val="accent1"/>
                </a:solidFill>
              </a:defRPr>
            </a:lvl1pPr>
            <a:lvl2pPr marL="1216323" lvl="1" indent="-405442">
              <a:lnSpc>
                <a:spcPct val="100000"/>
              </a:lnSpc>
              <a:spcBef>
                <a:spcPts val="2133"/>
              </a:spcBef>
              <a:spcAft>
                <a:spcPts val="0"/>
              </a:spcAft>
              <a:buClr>
                <a:schemeClr val="accent1"/>
              </a:buClr>
              <a:buSzPts val="1200"/>
              <a:buFont typeface="Roboto Condensed Light"/>
              <a:buChar char="○"/>
              <a:defRPr>
                <a:solidFill>
                  <a:schemeClr val="accent1"/>
                </a:solidFill>
              </a:defRPr>
            </a:lvl2pPr>
            <a:lvl3pPr marL="1824493" lvl="2" indent="-405442">
              <a:lnSpc>
                <a:spcPct val="100000"/>
              </a:lnSpc>
              <a:spcBef>
                <a:spcPts val="2133"/>
              </a:spcBef>
              <a:spcAft>
                <a:spcPts val="0"/>
              </a:spcAft>
              <a:buClr>
                <a:schemeClr val="accent1"/>
              </a:buClr>
              <a:buSzPts val="1200"/>
              <a:buFont typeface="Roboto Condensed Light"/>
              <a:buChar char="■"/>
              <a:defRPr>
                <a:solidFill>
                  <a:schemeClr val="accent1"/>
                </a:solidFill>
              </a:defRPr>
            </a:lvl3pPr>
            <a:lvl4pPr marL="2432647" lvl="3" indent="-405442">
              <a:lnSpc>
                <a:spcPct val="100000"/>
              </a:lnSpc>
              <a:spcBef>
                <a:spcPts val="2133"/>
              </a:spcBef>
              <a:spcAft>
                <a:spcPts val="0"/>
              </a:spcAft>
              <a:buClr>
                <a:schemeClr val="accent1"/>
              </a:buClr>
              <a:buSzPts val="1200"/>
              <a:buFont typeface="Roboto Condensed Light"/>
              <a:buChar char="●"/>
              <a:defRPr>
                <a:solidFill>
                  <a:schemeClr val="accent1"/>
                </a:solidFill>
              </a:defRPr>
            </a:lvl4pPr>
            <a:lvl5pPr marL="3040815" lvl="4" indent="-405442">
              <a:lnSpc>
                <a:spcPct val="100000"/>
              </a:lnSpc>
              <a:spcBef>
                <a:spcPts val="2133"/>
              </a:spcBef>
              <a:spcAft>
                <a:spcPts val="0"/>
              </a:spcAft>
              <a:buClr>
                <a:schemeClr val="accent1"/>
              </a:buClr>
              <a:buSzPts val="1200"/>
              <a:buFont typeface="Roboto Condensed Light"/>
              <a:buChar char="○"/>
              <a:defRPr>
                <a:solidFill>
                  <a:schemeClr val="accent1"/>
                </a:solidFill>
              </a:defRPr>
            </a:lvl5pPr>
            <a:lvl6pPr marL="3648980" lvl="5" indent="-405442">
              <a:lnSpc>
                <a:spcPct val="100000"/>
              </a:lnSpc>
              <a:spcBef>
                <a:spcPts val="2133"/>
              </a:spcBef>
              <a:spcAft>
                <a:spcPts val="0"/>
              </a:spcAft>
              <a:buClr>
                <a:schemeClr val="accent1"/>
              </a:buClr>
              <a:buSzPts val="1200"/>
              <a:buFont typeface="Roboto Condensed Light"/>
              <a:buChar char="■"/>
              <a:defRPr>
                <a:solidFill>
                  <a:schemeClr val="accent1"/>
                </a:solidFill>
              </a:defRPr>
            </a:lvl6pPr>
            <a:lvl7pPr marL="4257168" lvl="6" indent="-405442">
              <a:lnSpc>
                <a:spcPct val="100000"/>
              </a:lnSpc>
              <a:spcBef>
                <a:spcPts val="2133"/>
              </a:spcBef>
              <a:spcAft>
                <a:spcPts val="0"/>
              </a:spcAft>
              <a:buClr>
                <a:schemeClr val="accent1"/>
              </a:buClr>
              <a:buSzPts val="1200"/>
              <a:buFont typeface="Roboto Condensed Light"/>
              <a:buChar char="●"/>
              <a:defRPr>
                <a:solidFill>
                  <a:schemeClr val="accent1"/>
                </a:solidFill>
              </a:defRPr>
            </a:lvl7pPr>
            <a:lvl8pPr marL="4865295" lvl="7" indent="-405442">
              <a:lnSpc>
                <a:spcPct val="100000"/>
              </a:lnSpc>
              <a:spcBef>
                <a:spcPts val="2133"/>
              </a:spcBef>
              <a:spcAft>
                <a:spcPts val="0"/>
              </a:spcAft>
              <a:buClr>
                <a:schemeClr val="accent1"/>
              </a:buClr>
              <a:buSzPts val="1200"/>
              <a:buFont typeface="Roboto Condensed Light"/>
              <a:buChar char="○"/>
              <a:defRPr>
                <a:solidFill>
                  <a:schemeClr val="accent1"/>
                </a:solidFill>
              </a:defRPr>
            </a:lvl8pPr>
            <a:lvl9pPr marL="5473448" lvl="8" indent="-405442">
              <a:lnSpc>
                <a:spcPct val="100000"/>
              </a:lnSpc>
              <a:spcBef>
                <a:spcPts val="2133"/>
              </a:spcBef>
              <a:spcAft>
                <a:spcPts val="2133"/>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64995" y="121961"/>
            <a:ext cx="1298642"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grpSp>
      <p:grpSp>
        <p:nvGrpSpPr>
          <p:cNvPr id="452" name="Google Shape;452;p4"/>
          <p:cNvGrpSpPr/>
          <p:nvPr/>
        </p:nvGrpSpPr>
        <p:grpSpPr>
          <a:xfrm rot="1024943">
            <a:off x="10580250" y="68314"/>
            <a:ext cx="1556092"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grpSp>
      <p:sp>
        <p:nvSpPr>
          <p:cNvPr id="474" name="Google Shape;474;p4"/>
          <p:cNvSpPr/>
          <p:nvPr/>
        </p:nvSpPr>
        <p:spPr>
          <a:xfrm>
            <a:off x="-597900" y="5390165"/>
            <a:ext cx="1342440" cy="1588422"/>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610" tIns="121610" rIns="121610" bIns="121610"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grpSp>
        <p:nvGrpSpPr>
          <p:cNvPr id="475" name="Google Shape;475;p4"/>
          <p:cNvGrpSpPr/>
          <p:nvPr/>
        </p:nvGrpSpPr>
        <p:grpSpPr>
          <a:xfrm>
            <a:off x="10914029" y="5503832"/>
            <a:ext cx="1176593" cy="1268418"/>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algn="l" fontAlgn="auto">
                <a:spcBef>
                  <a:spcPts val="0"/>
                </a:spcBef>
                <a:spcAft>
                  <a:spcPts val="0"/>
                </a:spcAft>
                <a:buClr>
                  <a:srgbClr val="000000"/>
                </a:buClr>
                <a:buFont typeface="Arial"/>
                <a:buNone/>
              </a:pPr>
              <a:endParaRPr sz="1833" kern="0">
                <a:solidFill>
                  <a:srgbClr val="000000"/>
                </a:solidFill>
                <a:latin typeface="Arial"/>
                <a:cs typeface="Arial"/>
                <a:sym typeface="Arial"/>
              </a:endParaRPr>
            </a:p>
          </p:txBody>
        </p:sp>
      </p:grpSp>
    </p:spTree>
    <p:extLst>
      <p:ext uri="{BB962C8B-B14F-4D97-AF65-F5344CB8AC3E}">
        <p14:creationId xmlns:p14="http://schemas.microsoft.com/office/powerpoint/2010/main" val="612044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xmlns=""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03074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29328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49669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13075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xmlns=""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1197351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4699" y="-811867"/>
            <a:ext cx="4316300"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2567" y="60926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76278" y="619102"/>
            <a:ext cx="840452"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57892" y="5779789"/>
            <a:ext cx="673867"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283416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3.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34" name="9Slide.vn - 2019">
            <a:extLst>
              <a:ext uri="{FF2B5EF4-FFF2-40B4-BE49-F238E27FC236}">
                <a16:creationId xmlns:a16="http://schemas.microsoft.com/office/drawing/2014/main" xmlns="" id="{8E4406FE-96BD-4926-8E03-C8837928FB47}"/>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Noto Sans S Chinese DemiLight" panose="020B0400000000000000" pitchFamily="34" charset="-122"/>
                <a:ea typeface="Noto Sans S Chinese DemiLight" panose="020B0400000000000000" pitchFamily="34" charset="-122"/>
              </a:rPr>
              <a:t>www.9slide.vn</a:t>
            </a:r>
          </a:p>
        </p:txBody>
      </p:sp>
    </p:spTree>
    <p:extLst>
      <p:ext uri="{BB962C8B-B14F-4D97-AF65-F5344CB8AC3E}">
        <p14:creationId xmlns:p14="http://schemas.microsoft.com/office/powerpoint/2010/main" val="1706033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xmlns="" id="{E0609D14-3B5A-447C-AE47-C473215F9BF5}"/>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Noto Sans S Chinese DemiLight" panose="020B0400000000000000" pitchFamily="34" charset="-122"/>
                <a:ea typeface="Noto Sans S Chinese DemiLight" panose="020B0400000000000000" pitchFamily="34" charset="-122"/>
              </a:rPr>
              <a:t>www.9slide.vn</a:t>
            </a:r>
          </a:p>
        </p:txBody>
      </p:sp>
    </p:spTree>
    <p:extLst>
      <p:ext uri="{BB962C8B-B14F-4D97-AF65-F5344CB8AC3E}">
        <p14:creationId xmlns:p14="http://schemas.microsoft.com/office/powerpoint/2010/main" val="114217847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xmlns="" id="{8F0B1C65-CBFD-B32F-46A9-B5208A70B0DE}"/>
              </a:ext>
            </a:extLst>
          </p:cNvPr>
          <p:cNvSpPr txBox="1"/>
          <p:nvPr userDrawn="1"/>
        </p:nvSpPr>
        <p:spPr>
          <a:xfrm rot="16200000">
            <a:off x="-5913767" y="2836778"/>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3" name="TextBox 2">
            <a:extLst>
              <a:ext uri="{FF2B5EF4-FFF2-40B4-BE49-F238E27FC236}">
                <a16:creationId xmlns:a16="http://schemas.microsoft.com/office/drawing/2014/main" xmlns="" id="{B44DA456-FD25-E832-D27F-6E0CE93E9FBC}"/>
              </a:ext>
            </a:extLst>
          </p:cNvPr>
          <p:cNvSpPr txBox="1"/>
          <p:nvPr userDrawn="1"/>
        </p:nvSpPr>
        <p:spPr>
          <a:xfrm rot="16200000">
            <a:off x="13238732" y="3238927"/>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4" name="TextBox 3">
            <a:extLst>
              <a:ext uri="{FF2B5EF4-FFF2-40B4-BE49-F238E27FC236}">
                <a16:creationId xmlns:a16="http://schemas.microsoft.com/office/drawing/2014/main" xmlns="" id="{443DEE9D-DA77-527F-9437-D38A4AEAEFC1}"/>
              </a:ext>
            </a:extLst>
          </p:cNvPr>
          <p:cNvSpPr txBox="1"/>
          <p:nvPr userDrawn="1"/>
        </p:nvSpPr>
        <p:spPr>
          <a:xfrm>
            <a:off x="3656281" y="7671935"/>
            <a:ext cx="4879038" cy="276999"/>
          </a:xfrm>
          <a:prstGeom prst="rect">
            <a:avLst/>
          </a:prstGeom>
          <a:noFill/>
        </p:spPr>
        <p:txBody>
          <a:bodyPr wrap="square" rtlCol="0">
            <a:spAutoFit/>
          </a:bodyPr>
          <a:lstStyle/>
          <a:p>
            <a:pPr algn="ctr"/>
            <a:r>
              <a:rPr lang="en-US" sz="1200">
                <a:latin typeface=".TMC-Ong Do" pitchFamily="2" charset="0"/>
              </a:rPr>
              <a:t>Kho ppt Phan Linh_0916.604.268</a:t>
            </a:r>
          </a:p>
        </p:txBody>
      </p:sp>
    </p:spTree>
    <p:extLst>
      <p:ext uri="{BB962C8B-B14F-4D97-AF65-F5344CB8AC3E}">
        <p14:creationId xmlns:p14="http://schemas.microsoft.com/office/powerpoint/2010/main" val="43782786"/>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6445B-6F54-4F94-9B5E-ED92C2B37E4B}" type="datetimeFigureOut">
              <a:rPr lang="en-US" smtClean="0"/>
              <a:t>8/14/2023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BB6F9-23E0-4597-AF3B-9C3597D6C67B}" type="slidenum">
              <a:rPr lang="en-US" smtClean="0"/>
              <a:t>‹#›</a:t>
            </a:fld>
            <a:endParaRPr lang="en-US"/>
          </a:p>
        </p:txBody>
      </p:sp>
    </p:spTree>
    <p:extLst>
      <p:ext uri="{BB962C8B-B14F-4D97-AF65-F5344CB8AC3E}">
        <p14:creationId xmlns:p14="http://schemas.microsoft.com/office/powerpoint/2010/main" val="97043724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3">
            <a:extLst>
              <a:ext uri="{FF2B5EF4-FFF2-40B4-BE49-F238E27FC236}">
                <a16:creationId xmlns:a16="http://schemas.microsoft.com/office/drawing/2014/main" xmlns="" id="{084DD2B5-C1E5-45DF-9238-1372BAB55C63}"/>
              </a:ext>
            </a:extLst>
          </p:cNvPr>
          <p:cNvGrpSpPr/>
          <p:nvPr/>
        </p:nvGrpSpPr>
        <p:grpSpPr>
          <a:xfrm>
            <a:off x="8035926" y="4230686"/>
            <a:ext cx="1248681" cy="2105079"/>
            <a:chOff x="5921376" y="3316287"/>
            <a:chExt cx="358775" cy="604838"/>
          </a:xfrm>
        </p:grpSpPr>
        <p:sp>
          <p:nvSpPr>
            <p:cNvPr id="3" name="Freeform 293">
              <a:extLst>
                <a:ext uri="{FF2B5EF4-FFF2-40B4-BE49-F238E27FC236}">
                  <a16:creationId xmlns:a16="http://schemas.microsoft.com/office/drawing/2014/main" xmlns=""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 name="Freeform 294">
              <a:extLst>
                <a:ext uri="{FF2B5EF4-FFF2-40B4-BE49-F238E27FC236}">
                  <a16:creationId xmlns:a16="http://schemas.microsoft.com/office/drawing/2014/main" xmlns=""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Freeform 295">
              <a:extLst>
                <a:ext uri="{FF2B5EF4-FFF2-40B4-BE49-F238E27FC236}">
                  <a16:creationId xmlns:a16="http://schemas.microsoft.com/office/drawing/2014/main" xmlns=""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296">
              <a:extLst>
                <a:ext uri="{FF2B5EF4-FFF2-40B4-BE49-F238E27FC236}">
                  <a16:creationId xmlns:a16="http://schemas.microsoft.com/office/drawing/2014/main" xmlns=""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297">
              <a:extLst>
                <a:ext uri="{FF2B5EF4-FFF2-40B4-BE49-F238E27FC236}">
                  <a16:creationId xmlns:a16="http://schemas.microsoft.com/office/drawing/2014/main" xmlns=""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298">
              <a:extLst>
                <a:ext uri="{FF2B5EF4-FFF2-40B4-BE49-F238E27FC236}">
                  <a16:creationId xmlns:a16="http://schemas.microsoft.com/office/drawing/2014/main" xmlns=""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299">
              <a:extLst>
                <a:ext uri="{FF2B5EF4-FFF2-40B4-BE49-F238E27FC236}">
                  <a16:creationId xmlns:a16="http://schemas.microsoft.com/office/drawing/2014/main" xmlns=""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300">
              <a:extLst>
                <a:ext uri="{FF2B5EF4-FFF2-40B4-BE49-F238E27FC236}">
                  <a16:creationId xmlns:a16="http://schemas.microsoft.com/office/drawing/2014/main" xmlns=""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301">
              <a:extLst>
                <a:ext uri="{FF2B5EF4-FFF2-40B4-BE49-F238E27FC236}">
                  <a16:creationId xmlns:a16="http://schemas.microsoft.com/office/drawing/2014/main" xmlns=""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Freeform 302">
              <a:extLst>
                <a:ext uri="{FF2B5EF4-FFF2-40B4-BE49-F238E27FC236}">
                  <a16:creationId xmlns:a16="http://schemas.microsoft.com/office/drawing/2014/main" xmlns=""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303">
              <a:extLst>
                <a:ext uri="{FF2B5EF4-FFF2-40B4-BE49-F238E27FC236}">
                  <a16:creationId xmlns:a16="http://schemas.microsoft.com/office/drawing/2014/main" xmlns=""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304">
              <a:extLst>
                <a:ext uri="{FF2B5EF4-FFF2-40B4-BE49-F238E27FC236}">
                  <a16:creationId xmlns:a16="http://schemas.microsoft.com/office/drawing/2014/main" xmlns=""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305">
              <a:extLst>
                <a:ext uri="{FF2B5EF4-FFF2-40B4-BE49-F238E27FC236}">
                  <a16:creationId xmlns:a16="http://schemas.microsoft.com/office/drawing/2014/main" xmlns=""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306">
              <a:extLst>
                <a:ext uri="{FF2B5EF4-FFF2-40B4-BE49-F238E27FC236}">
                  <a16:creationId xmlns:a16="http://schemas.microsoft.com/office/drawing/2014/main" xmlns=""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Freeform 307">
              <a:extLst>
                <a:ext uri="{FF2B5EF4-FFF2-40B4-BE49-F238E27FC236}">
                  <a16:creationId xmlns:a16="http://schemas.microsoft.com/office/drawing/2014/main" xmlns=""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308">
              <a:extLst>
                <a:ext uri="{FF2B5EF4-FFF2-40B4-BE49-F238E27FC236}">
                  <a16:creationId xmlns:a16="http://schemas.microsoft.com/office/drawing/2014/main" xmlns=""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309">
              <a:extLst>
                <a:ext uri="{FF2B5EF4-FFF2-40B4-BE49-F238E27FC236}">
                  <a16:creationId xmlns:a16="http://schemas.microsoft.com/office/drawing/2014/main" xmlns=""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310">
              <a:extLst>
                <a:ext uri="{FF2B5EF4-FFF2-40B4-BE49-F238E27FC236}">
                  <a16:creationId xmlns:a16="http://schemas.microsoft.com/office/drawing/2014/main" xmlns=""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311">
              <a:extLst>
                <a:ext uri="{FF2B5EF4-FFF2-40B4-BE49-F238E27FC236}">
                  <a16:creationId xmlns:a16="http://schemas.microsoft.com/office/drawing/2014/main" xmlns=""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312">
              <a:extLst>
                <a:ext uri="{FF2B5EF4-FFF2-40B4-BE49-F238E27FC236}">
                  <a16:creationId xmlns:a16="http://schemas.microsoft.com/office/drawing/2014/main" xmlns=""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313">
              <a:extLst>
                <a:ext uri="{FF2B5EF4-FFF2-40B4-BE49-F238E27FC236}">
                  <a16:creationId xmlns:a16="http://schemas.microsoft.com/office/drawing/2014/main" xmlns=""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314">
              <a:extLst>
                <a:ext uri="{FF2B5EF4-FFF2-40B4-BE49-F238E27FC236}">
                  <a16:creationId xmlns:a16="http://schemas.microsoft.com/office/drawing/2014/main" xmlns=""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315">
              <a:extLst>
                <a:ext uri="{FF2B5EF4-FFF2-40B4-BE49-F238E27FC236}">
                  <a16:creationId xmlns:a16="http://schemas.microsoft.com/office/drawing/2014/main" xmlns=""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316">
              <a:extLst>
                <a:ext uri="{FF2B5EF4-FFF2-40B4-BE49-F238E27FC236}">
                  <a16:creationId xmlns:a16="http://schemas.microsoft.com/office/drawing/2014/main" xmlns=""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Freeform 317">
              <a:extLst>
                <a:ext uri="{FF2B5EF4-FFF2-40B4-BE49-F238E27FC236}">
                  <a16:creationId xmlns:a16="http://schemas.microsoft.com/office/drawing/2014/main" xmlns=""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318">
              <a:extLst>
                <a:ext uri="{FF2B5EF4-FFF2-40B4-BE49-F238E27FC236}">
                  <a16:creationId xmlns:a16="http://schemas.microsoft.com/office/drawing/2014/main" xmlns=""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319">
              <a:extLst>
                <a:ext uri="{FF2B5EF4-FFF2-40B4-BE49-F238E27FC236}">
                  <a16:creationId xmlns:a16="http://schemas.microsoft.com/office/drawing/2014/main" xmlns=""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320">
              <a:extLst>
                <a:ext uri="{FF2B5EF4-FFF2-40B4-BE49-F238E27FC236}">
                  <a16:creationId xmlns:a16="http://schemas.microsoft.com/office/drawing/2014/main" xmlns=""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321">
              <a:extLst>
                <a:ext uri="{FF2B5EF4-FFF2-40B4-BE49-F238E27FC236}">
                  <a16:creationId xmlns:a16="http://schemas.microsoft.com/office/drawing/2014/main" xmlns=""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322">
              <a:extLst>
                <a:ext uri="{FF2B5EF4-FFF2-40B4-BE49-F238E27FC236}">
                  <a16:creationId xmlns:a16="http://schemas.microsoft.com/office/drawing/2014/main" xmlns=""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323">
              <a:extLst>
                <a:ext uri="{FF2B5EF4-FFF2-40B4-BE49-F238E27FC236}">
                  <a16:creationId xmlns:a16="http://schemas.microsoft.com/office/drawing/2014/main" xmlns=""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324">
              <a:extLst>
                <a:ext uri="{FF2B5EF4-FFF2-40B4-BE49-F238E27FC236}">
                  <a16:creationId xmlns:a16="http://schemas.microsoft.com/office/drawing/2014/main" xmlns=""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325">
              <a:extLst>
                <a:ext uri="{FF2B5EF4-FFF2-40B4-BE49-F238E27FC236}">
                  <a16:creationId xmlns:a16="http://schemas.microsoft.com/office/drawing/2014/main" xmlns=""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Freeform 326">
              <a:extLst>
                <a:ext uri="{FF2B5EF4-FFF2-40B4-BE49-F238E27FC236}">
                  <a16:creationId xmlns:a16="http://schemas.microsoft.com/office/drawing/2014/main" xmlns=""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327">
              <a:extLst>
                <a:ext uri="{FF2B5EF4-FFF2-40B4-BE49-F238E27FC236}">
                  <a16:creationId xmlns:a16="http://schemas.microsoft.com/office/drawing/2014/main" xmlns=""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328">
              <a:extLst>
                <a:ext uri="{FF2B5EF4-FFF2-40B4-BE49-F238E27FC236}">
                  <a16:creationId xmlns:a16="http://schemas.microsoft.com/office/drawing/2014/main" xmlns=""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Freeform 329">
              <a:extLst>
                <a:ext uri="{FF2B5EF4-FFF2-40B4-BE49-F238E27FC236}">
                  <a16:creationId xmlns:a16="http://schemas.microsoft.com/office/drawing/2014/main" xmlns=""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Freeform 330">
              <a:extLst>
                <a:ext uri="{FF2B5EF4-FFF2-40B4-BE49-F238E27FC236}">
                  <a16:creationId xmlns:a16="http://schemas.microsoft.com/office/drawing/2014/main" xmlns=""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331">
              <a:extLst>
                <a:ext uri="{FF2B5EF4-FFF2-40B4-BE49-F238E27FC236}">
                  <a16:creationId xmlns:a16="http://schemas.microsoft.com/office/drawing/2014/main" xmlns=""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332">
              <a:extLst>
                <a:ext uri="{FF2B5EF4-FFF2-40B4-BE49-F238E27FC236}">
                  <a16:creationId xmlns:a16="http://schemas.microsoft.com/office/drawing/2014/main" xmlns=""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333">
              <a:extLst>
                <a:ext uri="{FF2B5EF4-FFF2-40B4-BE49-F238E27FC236}">
                  <a16:creationId xmlns:a16="http://schemas.microsoft.com/office/drawing/2014/main" xmlns=""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334">
              <a:extLst>
                <a:ext uri="{FF2B5EF4-FFF2-40B4-BE49-F238E27FC236}">
                  <a16:creationId xmlns:a16="http://schemas.microsoft.com/office/drawing/2014/main" xmlns=""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335">
              <a:extLst>
                <a:ext uri="{FF2B5EF4-FFF2-40B4-BE49-F238E27FC236}">
                  <a16:creationId xmlns:a16="http://schemas.microsoft.com/office/drawing/2014/main" xmlns=""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336">
              <a:extLst>
                <a:ext uri="{FF2B5EF4-FFF2-40B4-BE49-F238E27FC236}">
                  <a16:creationId xmlns:a16="http://schemas.microsoft.com/office/drawing/2014/main" xmlns=""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337">
              <a:extLst>
                <a:ext uri="{FF2B5EF4-FFF2-40B4-BE49-F238E27FC236}">
                  <a16:creationId xmlns:a16="http://schemas.microsoft.com/office/drawing/2014/main" xmlns=""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338">
              <a:extLst>
                <a:ext uri="{FF2B5EF4-FFF2-40B4-BE49-F238E27FC236}">
                  <a16:creationId xmlns:a16="http://schemas.microsoft.com/office/drawing/2014/main" xmlns=""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339">
              <a:extLst>
                <a:ext uri="{FF2B5EF4-FFF2-40B4-BE49-F238E27FC236}">
                  <a16:creationId xmlns:a16="http://schemas.microsoft.com/office/drawing/2014/main" xmlns=""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340">
              <a:extLst>
                <a:ext uri="{FF2B5EF4-FFF2-40B4-BE49-F238E27FC236}">
                  <a16:creationId xmlns:a16="http://schemas.microsoft.com/office/drawing/2014/main" xmlns=""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341">
              <a:extLst>
                <a:ext uri="{FF2B5EF4-FFF2-40B4-BE49-F238E27FC236}">
                  <a16:creationId xmlns:a16="http://schemas.microsoft.com/office/drawing/2014/main" xmlns=""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342">
              <a:extLst>
                <a:ext uri="{FF2B5EF4-FFF2-40B4-BE49-F238E27FC236}">
                  <a16:creationId xmlns:a16="http://schemas.microsoft.com/office/drawing/2014/main" xmlns=""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343">
              <a:extLst>
                <a:ext uri="{FF2B5EF4-FFF2-40B4-BE49-F238E27FC236}">
                  <a16:creationId xmlns:a16="http://schemas.microsoft.com/office/drawing/2014/main" xmlns=""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344">
              <a:extLst>
                <a:ext uri="{FF2B5EF4-FFF2-40B4-BE49-F238E27FC236}">
                  <a16:creationId xmlns:a16="http://schemas.microsoft.com/office/drawing/2014/main" xmlns=""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345">
              <a:extLst>
                <a:ext uri="{FF2B5EF4-FFF2-40B4-BE49-F238E27FC236}">
                  <a16:creationId xmlns:a16="http://schemas.microsoft.com/office/drawing/2014/main" xmlns=""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346">
              <a:extLst>
                <a:ext uri="{FF2B5EF4-FFF2-40B4-BE49-F238E27FC236}">
                  <a16:creationId xmlns:a16="http://schemas.microsoft.com/office/drawing/2014/main" xmlns=""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347">
              <a:extLst>
                <a:ext uri="{FF2B5EF4-FFF2-40B4-BE49-F238E27FC236}">
                  <a16:creationId xmlns:a16="http://schemas.microsoft.com/office/drawing/2014/main" xmlns=""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348">
              <a:extLst>
                <a:ext uri="{FF2B5EF4-FFF2-40B4-BE49-F238E27FC236}">
                  <a16:creationId xmlns:a16="http://schemas.microsoft.com/office/drawing/2014/main" xmlns=""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349">
              <a:extLst>
                <a:ext uri="{FF2B5EF4-FFF2-40B4-BE49-F238E27FC236}">
                  <a16:creationId xmlns:a16="http://schemas.microsoft.com/office/drawing/2014/main" xmlns=""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350">
              <a:extLst>
                <a:ext uri="{FF2B5EF4-FFF2-40B4-BE49-F238E27FC236}">
                  <a16:creationId xmlns:a16="http://schemas.microsoft.com/office/drawing/2014/main" xmlns=""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351">
              <a:extLst>
                <a:ext uri="{FF2B5EF4-FFF2-40B4-BE49-F238E27FC236}">
                  <a16:creationId xmlns:a16="http://schemas.microsoft.com/office/drawing/2014/main" xmlns=""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352">
              <a:extLst>
                <a:ext uri="{FF2B5EF4-FFF2-40B4-BE49-F238E27FC236}">
                  <a16:creationId xmlns:a16="http://schemas.microsoft.com/office/drawing/2014/main" xmlns=""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353">
              <a:extLst>
                <a:ext uri="{FF2B5EF4-FFF2-40B4-BE49-F238E27FC236}">
                  <a16:creationId xmlns:a16="http://schemas.microsoft.com/office/drawing/2014/main" xmlns=""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354">
              <a:extLst>
                <a:ext uri="{FF2B5EF4-FFF2-40B4-BE49-F238E27FC236}">
                  <a16:creationId xmlns:a16="http://schemas.microsoft.com/office/drawing/2014/main" xmlns=""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355">
              <a:extLst>
                <a:ext uri="{FF2B5EF4-FFF2-40B4-BE49-F238E27FC236}">
                  <a16:creationId xmlns:a16="http://schemas.microsoft.com/office/drawing/2014/main" xmlns=""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356">
              <a:extLst>
                <a:ext uri="{FF2B5EF4-FFF2-40B4-BE49-F238E27FC236}">
                  <a16:creationId xmlns:a16="http://schemas.microsoft.com/office/drawing/2014/main" xmlns=""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357">
              <a:extLst>
                <a:ext uri="{FF2B5EF4-FFF2-40B4-BE49-F238E27FC236}">
                  <a16:creationId xmlns:a16="http://schemas.microsoft.com/office/drawing/2014/main" xmlns=""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358">
              <a:extLst>
                <a:ext uri="{FF2B5EF4-FFF2-40B4-BE49-F238E27FC236}">
                  <a16:creationId xmlns:a16="http://schemas.microsoft.com/office/drawing/2014/main" xmlns=""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9" name="Freeform 359">
              <a:extLst>
                <a:ext uri="{FF2B5EF4-FFF2-40B4-BE49-F238E27FC236}">
                  <a16:creationId xmlns:a16="http://schemas.microsoft.com/office/drawing/2014/main" xmlns=""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0" name="Freeform 360">
              <a:extLst>
                <a:ext uri="{FF2B5EF4-FFF2-40B4-BE49-F238E27FC236}">
                  <a16:creationId xmlns:a16="http://schemas.microsoft.com/office/drawing/2014/main" xmlns=""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1" name="Freeform 361">
              <a:extLst>
                <a:ext uri="{FF2B5EF4-FFF2-40B4-BE49-F238E27FC236}">
                  <a16:creationId xmlns:a16="http://schemas.microsoft.com/office/drawing/2014/main" xmlns=""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2" name="Freeform 362">
              <a:extLst>
                <a:ext uri="{FF2B5EF4-FFF2-40B4-BE49-F238E27FC236}">
                  <a16:creationId xmlns:a16="http://schemas.microsoft.com/office/drawing/2014/main" xmlns=""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3" name="Freeform 363">
              <a:extLst>
                <a:ext uri="{FF2B5EF4-FFF2-40B4-BE49-F238E27FC236}">
                  <a16:creationId xmlns:a16="http://schemas.microsoft.com/office/drawing/2014/main" xmlns=""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4" name="Freeform 364">
              <a:extLst>
                <a:ext uri="{FF2B5EF4-FFF2-40B4-BE49-F238E27FC236}">
                  <a16:creationId xmlns:a16="http://schemas.microsoft.com/office/drawing/2014/main" xmlns=""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5" name="Freeform 365">
              <a:extLst>
                <a:ext uri="{FF2B5EF4-FFF2-40B4-BE49-F238E27FC236}">
                  <a16:creationId xmlns:a16="http://schemas.microsoft.com/office/drawing/2014/main" xmlns=""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6" name="Freeform 366">
              <a:extLst>
                <a:ext uri="{FF2B5EF4-FFF2-40B4-BE49-F238E27FC236}">
                  <a16:creationId xmlns:a16="http://schemas.microsoft.com/office/drawing/2014/main" xmlns=""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7" name="Freeform 367">
              <a:extLst>
                <a:ext uri="{FF2B5EF4-FFF2-40B4-BE49-F238E27FC236}">
                  <a16:creationId xmlns:a16="http://schemas.microsoft.com/office/drawing/2014/main" xmlns=""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8" name="Freeform 368">
              <a:extLst>
                <a:ext uri="{FF2B5EF4-FFF2-40B4-BE49-F238E27FC236}">
                  <a16:creationId xmlns:a16="http://schemas.microsoft.com/office/drawing/2014/main" xmlns=""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Freeform 369">
              <a:extLst>
                <a:ext uri="{FF2B5EF4-FFF2-40B4-BE49-F238E27FC236}">
                  <a16:creationId xmlns:a16="http://schemas.microsoft.com/office/drawing/2014/main" xmlns=""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0" name="Freeform 370">
              <a:extLst>
                <a:ext uri="{FF2B5EF4-FFF2-40B4-BE49-F238E27FC236}">
                  <a16:creationId xmlns:a16="http://schemas.microsoft.com/office/drawing/2014/main" xmlns=""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1" name="Freeform 371">
              <a:extLst>
                <a:ext uri="{FF2B5EF4-FFF2-40B4-BE49-F238E27FC236}">
                  <a16:creationId xmlns:a16="http://schemas.microsoft.com/office/drawing/2014/main" xmlns=""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2" name="Freeform 372">
              <a:extLst>
                <a:ext uri="{FF2B5EF4-FFF2-40B4-BE49-F238E27FC236}">
                  <a16:creationId xmlns:a16="http://schemas.microsoft.com/office/drawing/2014/main" xmlns=""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Freeform 373">
              <a:extLst>
                <a:ext uri="{FF2B5EF4-FFF2-40B4-BE49-F238E27FC236}">
                  <a16:creationId xmlns:a16="http://schemas.microsoft.com/office/drawing/2014/main" xmlns=""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4" name="Freeform 374">
              <a:extLst>
                <a:ext uri="{FF2B5EF4-FFF2-40B4-BE49-F238E27FC236}">
                  <a16:creationId xmlns:a16="http://schemas.microsoft.com/office/drawing/2014/main" xmlns=""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5" name="Freeform 375">
              <a:extLst>
                <a:ext uri="{FF2B5EF4-FFF2-40B4-BE49-F238E27FC236}">
                  <a16:creationId xmlns:a16="http://schemas.microsoft.com/office/drawing/2014/main" xmlns=""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6" name="Freeform 376">
              <a:extLst>
                <a:ext uri="{FF2B5EF4-FFF2-40B4-BE49-F238E27FC236}">
                  <a16:creationId xmlns:a16="http://schemas.microsoft.com/office/drawing/2014/main" xmlns=""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7" name="Freeform 377">
              <a:extLst>
                <a:ext uri="{FF2B5EF4-FFF2-40B4-BE49-F238E27FC236}">
                  <a16:creationId xmlns:a16="http://schemas.microsoft.com/office/drawing/2014/main" xmlns=""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8" name="Freeform 378">
              <a:extLst>
                <a:ext uri="{FF2B5EF4-FFF2-40B4-BE49-F238E27FC236}">
                  <a16:creationId xmlns:a16="http://schemas.microsoft.com/office/drawing/2014/main" xmlns=""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9" name="Freeform 379">
              <a:extLst>
                <a:ext uri="{FF2B5EF4-FFF2-40B4-BE49-F238E27FC236}">
                  <a16:creationId xmlns:a16="http://schemas.microsoft.com/office/drawing/2014/main" xmlns=""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0" name="Freeform 380">
              <a:extLst>
                <a:ext uri="{FF2B5EF4-FFF2-40B4-BE49-F238E27FC236}">
                  <a16:creationId xmlns:a16="http://schemas.microsoft.com/office/drawing/2014/main" xmlns=""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1" name="Freeform 381">
              <a:extLst>
                <a:ext uri="{FF2B5EF4-FFF2-40B4-BE49-F238E27FC236}">
                  <a16:creationId xmlns:a16="http://schemas.microsoft.com/office/drawing/2014/main" xmlns=""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2" name="Freeform 382">
              <a:extLst>
                <a:ext uri="{FF2B5EF4-FFF2-40B4-BE49-F238E27FC236}">
                  <a16:creationId xmlns:a16="http://schemas.microsoft.com/office/drawing/2014/main" xmlns=""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3" name="Freeform 383">
              <a:extLst>
                <a:ext uri="{FF2B5EF4-FFF2-40B4-BE49-F238E27FC236}">
                  <a16:creationId xmlns:a16="http://schemas.microsoft.com/office/drawing/2014/main" xmlns=""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4" name="Freeform 384">
              <a:extLst>
                <a:ext uri="{FF2B5EF4-FFF2-40B4-BE49-F238E27FC236}">
                  <a16:creationId xmlns:a16="http://schemas.microsoft.com/office/drawing/2014/main" xmlns=""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5" name="Freeform 385">
              <a:extLst>
                <a:ext uri="{FF2B5EF4-FFF2-40B4-BE49-F238E27FC236}">
                  <a16:creationId xmlns:a16="http://schemas.microsoft.com/office/drawing/2014/main" xmlns=""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6" name="Freeform 386">
              <a:extLst>
                <a:ext uri="{FF2B5EF4-FFF2-40B4-BE49-F238E27FC236}">
                  <a16:creationId xmlns:a16="http://schemas.microsoft.com/office/drawing/2014/main" xmlns=""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7" name="Freeform 387">
              <a:extLst>
                <a:ext uri="{FF2B5EF4-FFF2-40B4-BE49-F238E27FC236}">
                  <a16:creationId xmlns:a16="http://schemas.microsoft.com/office/drawing/2014/main" xmlns=""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8" name="Freeform 388">
              <a:extLst>
                <a:ext uri="{FF2B5EF4-FFF2-40B4-BE49-F238E27FC236}">
                  <a16:creationId xmlns:a16="http://schemas.microsoft.com/office/drawing/2014/main" xmlns=""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9" name="Freeform 389">
              <a:extLst>
                <a:ext uri="{FF2B5EF4-FFF2-40B4-BE49-F238E27FC236}">
                  <a16:creationId xmlns:a16="http://schemas.microsoft.com/office/drawing/2014/main" xmlns=""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0" name="Freeform 390">
              <a:extLst>
                <a:ext uri="{FF2B5EF4-FFF2-40B4-BE49-F238E27FC236}">
                  <a16:creationId xmlns:a16="http://schemas.microsoft.com/office/drawing/2014/main" xmlns=""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1" name="Freeform 391">
              <a:extLst>
                <a:ext uri="{FF2B5EF4-FFF2-40B4-BE49-F238E27FC236}">
                  <a16:creationId xmlns:a16="http://schemas.microsoft.com/office/drawing/2014/main" xmlns=""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2" name="Freeform 392">
              <a:extLst>
                <a:ext uri="{FF2B5EF4-FFF2-40B4-BE49-F238E27FC236}">
                  <a16:creationId xmlns:a16="http://schemas.microsoft.com/office/drawing/2014/main" xmlns=""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3" name="Freeform 393">
              <a:extLst>
                <a:ext uri="{FF2B5EF4-FFF2-40B4-BE49-F238E27FC236}">
                  <a16:creationId xmlns:a16="http://schemas.microsoft.com/office/drawing/2014/main" xmlns=""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4" name="Freeform 394">
              <a:extLst>
                <a:ext uri="{FF2B5EF4-FFF2-40B4-BE49-F238E27FC236}">
                  <a16:creationId xmlns:a16="http://schemas.microsoft.com/office/drawing/2014/main" xmlns=""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5" name="Freeform 395">
              <a:extLst>
                <a:ext uri="{FF2B5EF4-FFF2-40B4-BE49-F238E27FC236}">
                  <a16:creationId xmlns:a16="http://schemas.microsoft.com/office/drawing/2014/main" xmlns=""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6" name="Freeform 396">
              <a:extLst>
                <a:ext uri="{FF2B5EF4-FFF2-40B4-BE49-F238E27FC236}">
                  <a16:creationId xmlns:a16="http://schemas.microsoft.com/office/drawing/2014/main" xmlns=""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7" name="Freeform 397">
              <a:extLst>
                <a:ext uri="{FF2B5EF4-FFF2-40B4-BE49-F238E27FC236}">
                  <a16:creationId xmlns:a16="http://schemas.microsoft.com/office/drawing/2014/main" xmlns=""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08" name="组合 289">
            <a:extLst>
              <a:ext uri="{FF2B5EF4-FFF2-40B4-BE49-F238E27FC236}">
                <a16:creationId xmlns:a16="http://schemas.microsoft.com/office/drawing/2014/main" xmlns="" id="{330A6DA5-40DF-484F-A744-AF4788A34115}"/>
              </a:ext>
            </a:extLst>
          </p:cNvPr>
          <p:cNvGrpSpPr/>
          <p:nvPr/>
        </p:nvGrpSpPr>
        <p:grpSpPr>
          <a:xfrm>
            <a:off x="3259267" y="4457996"/>
            <a:ext cx="1793616" cy="2019709"/>
            <a:chOff x="7899401" y="3314700"/>
            <a:chExt cx="525463" cy="601663"/>
          </a:xfrm>
        </p:grpSpPr>
        <p:sp>
          <p:nvSpPr>
            <p:cNvPr id="109" name="Freeform 850">
              <a:extLst>
                <a:ext uri="{FF2B5EF4-FFF2-40B4-BE49-F238E27FC236}">
                  <a16:creationId xmlns:a16="http://schemas.microsoft.com/office/drawing/2014/main" xmlns=""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110" name="组合 220">
              <a:extLst>
                <a:ext uri="{FF2B5EF4-FFF2-40B4-BE49-F238E27FC236}">
                  <a16:creationId xmlns:a16="http://schemas.microsoft.com/office/drawing/2014/main" xmlns="" id="{26A0415F-3393-456E-B92E-1E3CADB4B214}"/>
                </a:ext>
              </a:extLst>
            </p:cNvPr>
            <p:cNvGrpSpPr/>
            <p:nvPr/>
          </p:nvGrpSpPr>
          <p:grpSpPr>
            <a:xfrm>
              <a:off x="7899401" y="3314700"/>
              <a:ext cx="525463" cy="601663"/>
              <a:chOff x="7899401" y="3314700"/>
              <a:chExt cx="525463" cy="601663"/>
            </a:xfrm>
          </p:grpSpPr>
          <p:sp>
            <p:nvSpPr>
              <p:cNvPr id="111" name="Freeform 825">
                <a:extLst>
                  <a:ext uri="{FF2B5EF4-FFF2-40B4-BE49-F238E27FC236}">
                    <a16:creationId xmlns:a16="http://schemas.microsoft.com/office/drawing/2014/main" xmlns=""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2" name="Freeform 826">
                <a:extLst>
                  <a:ext uri="{FF2B5EF4-FFF2-40B4-BE49-F238E27FC236}">
                    <a16:creationId xmlns:a16="http://schemas.microsoft.com/office/drawing/2014/main" xmlns=""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3" name="Freeform 827">
                <a:extLst>
                  <a:ext uri="{FF2B5EF4-FFF2-40B4-BE49-F238E27FC236}">
                    <a16:creationId xmlns:a16="http://schemas.microsoft.com/office/drawing/2014/main" xmlns=""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4" name="Freeform 828">
                <a:extLst>
                  <a:ext uri="{FF2B5EF4-FFF2-40B4-BE49-F238E27FC236}">
                    <a16:creationId xmlns:a16="http://schemas.microsoft.com/office/drawing/2014/main" xmlns=""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5" name="Freeform 829">
                <a:extLst>
                  <a:ext uri="{FF2B5EF4-FFF2-40B4-BE49-F238E27FC236}">
                    <a16:creationId xmlns:a16="http://schemas.microsoft.com/office/drawing/2014/main" xmlns=""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6" name="Freeform 830">
                <a:extLst>
                  <a:ext uri="{FF2B5EF4-FFF2-40B4-BE49-F238E27FC236}">
                    <a16:creationId xmlns:a16="http://schemas.microsoft.com/office/drawing/2014/main" xmlns=""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7" name="Freeform 831">
                <a:extLst>
                  <a:ext uri="{FF2B5EF4-FFF2-40B4-BE49-F238E27FC236}">
                    <a16:creationId xmlns:a16="http://schemas.microsoft.com/office/drawing/2014/main" xmlns=""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8" name="Freeform 832">
                <a:extLst>
                  <a:ext uri="{FF2B5EF4-FFF2-40B4-BE49-F238E27FC236}">
                    <a16:creationId xmlns:a16="http://schemas.microsoft.com/office/drawing/2014/main" xmlns=""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9" name="Freeform 833">
                <a:extLst>
                  <a:ext uri="{FF2B5EF4-FFF2-40B4-BE49-F238E27FC236}">
                    <a16:creationId xmlns:a16="http://schemas.microsoft.com/office/drawing/2014/main" xmlns=""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0" name="Freeform 834">
                <a:extLst>
                  <a:ext uri="{FF2B5EF4-FFF2-40B4-BE49-F238E27FC236}">
                    <a16:creationId xmlns:a16="http://schemas.microsoft.com/office/drawing/2014/main" xmlns=""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835">
                <a:extLst>
                  <a:ext uri="{FF2B5EF4-FFF2-40B4-BE49-F238E27FC236}">
                    <a16:creationId xmlns:a16="http://schemas.microsoft.com/office/drawing/2014/main" xmlns=""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836">
                <a:extLst>
                  <a:ext uri="{FF2B5EF4-FFF2-40B4-BE49-F238E27FC236}">
                    <a16:creationId xmlns:a16="http://schemas.microsoft.com/office/drawing/2014/main" xmlns=""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837">
                <a:extLst>
                  <a:ext uri="{FF2B5EF4-FFF2-40B4-BE49-F238E27FC236}">
                    <a16:creationId xmlns:a16="http://schemas.microsoft.com/office/drawing/2014/main" xmlns=""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838">
                <a:extLst>
                  <a:ext uri="{FF2B5EF4-FFF2-40B4-BE49-F238E27FC236}">
                    <a16:creationId xmlns:a16="http://schemas.microsoft.com/office/drawing/2014/main" xmlns=""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839">
                <a:extLst>
                  <a:ext uri="{FF2B5EF4-FFF2-40B4-BE49-F238E27FC236}">
                    <a16:creationId xmlns:a16="http://schemas.microsoft.com/office/drawing/2014/main" xmlns=""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840">
                <a:extLst>
                  <a:ext uri="{FF2B5EF4-FFF2-40B4-BE49-F238E27FC236}">
                    <a16:creationId xmlns:a16="http://schemas.microsoft.com/office/drawing/2014/main" xmlns=""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841">
                <a:extLst>
                  <a:ext uri="{FF2B5EF4-FFF2-40B4-BE49-F238E27FC236}">
                    <a16:creationId xmlns:a16="http://schemas.microsoft.com/office/drawing/2014/main" xmlns=""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842">
                <a:extLst>
                  <a:ext uri="{FF2B5EF4-FFF2-40B4-BE49-F238E27FC236}">
                    <a16:creationId xmlns:a16="http://schemas.microsoft.com/office/drawing/2014/main" xmlns=""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843">
                <a:extLst>
                  <a:ext uri="{FF2B5EF4-FFF2-40B4-BE49-F238E27FC236}">
                    <a16:creationId xmlns:a16="http://schemas.microsoft.com/office/drawing/2014/main" xmlns=""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844">
                <a:extLst>
                  <a:ext uri="{FF2B5EF4-FFF2-40B4-BE49-F238E27FC236}">
                    <a16:creationId xmlns:a16="http://schemas.microsoft.com/office/drawing/2014/main" xmlns=""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845">
                <a:extLst>
                  <a:ext uri="{FF2B5EF4-FFF2-40B4-BE49-F238E27FC236}">
                    <a16:creationId xmlns:a16="http://schemas.microsoft.com/office/drawing/2014/main" xmlns=""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846">
                <a:extLst>
                  <a:ext uri="{FF2B5EF4-FFF2-40B4-BE49-F238E27FC236}">
                    <a16:creationId xmlns:a16="http://schemas.microsoft.com/office/drawing/2014/main" xmlns=""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847">
                <a:extLst>
                  <a:ext uri="{FF2B5EF4-FFF2-40B4-BE49-F238E27FC236}">
                    <a16:creationId xmlns:a16="http://schemas.microsoft.com/office/drawing/2014/main" xmlns=""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848">
                <a:extLst>
                  <a:ext uri="{FF2B5EF4-FFF2-40B4-BE49-F238E27FC236}">
                    <a16:creationId xmlns:a16="http://schemas.microsoft.com/office/drawing/2014/main" xmlns=""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849">
                <a:extLst>
                  <a:ext uri="{FF2B5EF4-FFF2-40B4-BE49-F238E27FC236}">
                    <a16:creationId xmlns:a16="http://schemas.microsoft.com/office/drawing/2014/main" xmlns=""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850">
                <a:extLst>
                  <a:ext uri="{FF2B5EF4-FFF2-40B4-BE49-F238E27FC236}">
                    <a16:creationId xmlns:a16="http://schemas.microsoft.com/office/drawing/2014/main" xmlns=""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851">
                <a:extLst>
                  <a:ext uri="{FF2B5EF4-FFF2-40B4-BE49-F238E27FC236}">
                    <a16:creationId xmlns:a16="http://schemas.microsoft.com/office/drawing/2014/main" xmlns=""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852">
                <a:extLst>
                  <a:ext uri="{FF2B5EF4-FFF2-40B4-BE49-F238E27FC236}">
                    <a16:creationId xmlns:a16="http://schemas.microsoft.com/office/drawing/2014/main" xmlns=""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853">
                <a:extLst>
                  <a:ext uri="{FF2B5EF4-FFF2-40B4-BE49-F238E27FC236}">
                    <a16:creationId xmlns:a16="http://schemas.microsoft.com/office/drawing/2014/main" xmlns=""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854">
                <a:extLst>
                  <a:ext uri="{FF2B5EF4-FFF2-40B4-BE49-F238E27FC236}">
                    <a16:creationId xmlns:a16="http://schemas.microsoft.com/office/drawing/2014/main" xmlns=""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855">
                <a:extLst>
                  <a:ext uri="{FF2B5EF4-FFF2-40B4-BE49-F238E27FC236}">
                    <a16:creationId xmlns:a16="http://schemas.microsoft.com/office/drawing/2014/main" xmlns=""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856">
                <a:extLst>
                  <a:ext uri="{FF2B5EF4-FFF2-40B4-BE49-F238E27FC236}">
                    <a16:creationId xmlns:a16="http://schemas.microsoft.com/office/drawing/2014/main" xmlns=""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857">
                <a:extLst>
                  <a:ext uri="{FF2B5EF4-FFF2-40B4-BE49-F238E27FC236}">
                    <a16:creationId xmlns:a16="http://schemas.microsoft.com/office/drawing/2014/main" xmlns=""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858">
                <a:extLst>
                  <a:ext uri="{FF2B5EF4-FFF2-40B4-BE49-F238E27FC236}">
                    <a16:creationId xmlns:a16="http://schemas.microsoft.com/office/drawing/2014/main" xmlns=""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Oval 859">
                <a:extLst>
                  <a:ext uri="{FF2B5EF4-FFF2-40B4-BE49-F238E27FC236}">
                    <a16:creationId xmlns:a16="http://schemas.microsoft.com/office/drawing/2014/main" xmlns=""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860">
                <a:extLst>
                  <a:ext uri="{FF2B5EF4-FFF2-40B4-BE49-F238E27FC236}">
                    <a16:creationId xmlns:a16="http://schemas.microsoft.com/office/drawing/2014/main" xmlns=""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861">
                <a:extLst>
                  <a:ext uri="{FF2B5EF4-FFF2-40B4-BE49-F238E27FC236}">
                    <a16:creationId xmlns:a16="http://schemas.microsoft.com/office/drawing/2014/main" xmlns=""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862">
                <a:extLst>
                  <a:ext uri="{FF2B5EF4-FFF2-40B4-BE49-F238E27FC236}">
                    <a16:creationId xmlns:a16="http://schemas.microsoft.com/office/drawing/2014/main" xmlns=""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863">
                <a:extLst>
                  <a:ext uri="{FF2B5EF4-FFF2-40B4-BE49-F238E27FC236}">
                    <a16:creationId xmlns:a16="http://schemas.microsoft.com/office/drawing/2014/main" xmlns=""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864">
                <a:extLst>
                  <a:ext uri="{FF2B5EF4-FFF2-40B4-BE49-F238E27FC236}">
                    <a16:creationId xmlns:a16="http://schemas.microsoft.com/office/drawing/2014/main" xmlns=""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Oval 865">
                <a:extLst>
                  <a:ext uri="{FF2B5EF4-FFF2-40B4-BE49-F238E27FC236}">
                    <a16:creationId xmlns:a16="http://schemas.microsoft.com/office/drawing/2014/main" xmlns=""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Oval 866">
                <a:extLst>
                  <a:ext uri="{FF2B5EF4-FFF2-40B4-BE49-F238E27FC236}">
                    <a16:creationId xmlns:a16="http://schemas.microsoft.com/office/drawing/2014/main" xmlns=""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867">
                <a:extLst>
                  <a:ext uri="{FF2B5EF4-FFF2-40B4-BE49-F238E27FC236}">
                    <a16:creationId xmlns:a16="http://schemas.microsoft.com/office/drawing/2014/main" xmlns=""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868">
                <a:extLst>
                  <a:ext uri="{FF2B5EF4-FFF2-40B4-BE49-F238E27FC236}">
                    <a16:creationId xmlns:a16="http://schemas.microsoft.com/office/drawing/2014/main" xmlns=""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869">
                <a:extLst>
                  <a:ext uri="{FF2B5EF4-FFF2-40B4-BE49-F238E27FC236}">
                    <a16:creationId xmlns:a16="http://schemas.microsoft.com/office/drawing/2014/main" xmlns=""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870">
                <a:extLst>
                  <a:ext uri="{FF2B5EF4-FFF2-40B4-BE49-F238E27FC236}">
                    <a16:creationId xmlns:a16="http://schemas.microsoft.com/office/drawing/2014/main" xmlns=""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871">
                <a:extLst>
                  <a:ext uri="{FF2B5EF4-FFF2-40B4-BE49-F238E27FC236}">
                    <a16:creationId xmlns:a16="http://schemas.microsoft.com/office/drawing/2014/main" xmlns=""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872">
                <a:extLst>
                  <a:ext uri="{FF2B5EF4-FFF2-40B4-BE49-F238E27FC236}">
                    <a16:creationId xmlns:a16="http://schemas.microsoft.com/office/drawing/2014/main" xmlns=""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873">
                <a:extLst>
                  <a:ext uri="{FF2B5EF4-FFF2-40B4-BE49-F238E27FC236}">
                    <a16:creationId xmlns:a16="http://schemas.microsoft.com/office/drawing/2014/main" xmlns=""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874">
                <a:extLst>
                  <a:ext uri="{FF2B5EF4-FFF2-40B4-BE49-F238E27FC236}">
                    <a16:creationId xmlns:a16="http://schemas.microsoft.com/office/drawing/2014/main" xmlns=""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875">
                <a:extLst>
                  <a:ext uri="{FF2B5EF4-FFF2-40B4-BE49-F238E27FC236}">
                    <a16:creationId xmlns:a16="http://schemas.microsoft.com/office/drawing/2014/main" xmlns=""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876">
                <a:extLst>
                  <a:ext uri="{FF2B5EF4-FFF2-40B4-BE49-F238E27FC236}">
                    <a16:creationId xmlns:a16="http://schemas.microsoft.com/office/drawing/2014/main" xmlns=""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877">
                <a:extLst>
                  <a:ext uri="{FF2B5EF4-FFF2-40B4-BE49-F238E27FC236}">
                    <a16:creationId xmlns:a16="http://schemas.microsoft.com/office/drawing/2014/main" xmlns=""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878">
                <a:extLst>
                  <a:ext uri="{FF2B5EF4-FFF2-40B4-BE49-F238E27FC236}">
                    <a16:creationId xmlns:a16="http://schemas.microsoft.com/office/drawing/2014/main" xmlns=""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879">
                <a:extLst>
                  <a:ext uri="{FF2B5EF4-FFF2-40B4-BE49-F238E27FC236}">
                    <a16:creationId xmlns:a16="http://schemas.microsoft.com/office/drawing/2014/main" xmlns=""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880">
                <a:extLst>
                  <a:ext uri="{FF2B5EF4-FFF2-40B4-BE49-F238E27FC236}">
                    <a16:creationId xmlns:a16="http://schemas.microsoft.com/office/drawing/2014/main" xmlns=""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881">
                <a:extLst>
                  <a:ext uri="{FF2B5EF4-FFF2-40B4-BE49-F238E27FC236}">
                    <a16:creationId xmlns:a16="http://schemas.microsoft.com/office/drawing/2014/main" xmlns=""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Oval 882">
                <a:extLst>
                  <a:ext uri="{FF2B5EF4-FFF2-40B4-BE49-F238E27FC236}">
                    <a16:creationId xmlns:a16="http://schemas.microsoft.com/office/drawing/2014/main" xmlns=""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883">
                <a:extLst>
                  <a:ext uri="{FF2B5EF4-FFF2-40B4-BE49-F238E27FC236}">
                    <a16:creationId xmlns:a16="http://schemas.microsoft.com/office/drawing/2014/main" xmlns=""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884">
                <a:extLst>
                  <a:ext uri="{FF2B5EF4-FFF2-40B4-BE49-F238E27FC236}">
                    <a16:creationId xmlns:a16="http://schemas.microsoft.com/office/drawing/2014/main" xmlns=""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885">
                <a:extLst>
                  <a:ext uri="{FF2B5EF4-FFF2-40B4-BE49-F238E27FC236}">
                    <a16:creationId xmlns:a16="http://schemas.microsoft.com/office/drawing/2014/main" xmlns=""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Oval 886">
                <a:extLst>
                  <a:ext uri="{FF2B5EF4-FFF2-40B4-BE49-F238E27FC236}">
                    <a16:creationId xmlns:a16="http://schemas.microsoft.com/office/drawing/2014/main" xmlns=""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Oval 887">
                <a:extLst>
                  <a:ext uri="{FF2B5EF4-FFF2-40B4-BE49-F238E27FC236}">
                    <a16:creationId xmlns:a16="http://schemas.microsoft.com/office/drawing/2014/main" xmlns=""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Oval 888">
                <a:extLst>
                  <a:ext uri="{FF2B5EF4-FFF2-40B4-BE49-F238E27FC236}">
                    <a16:creationId xmlns:a16="http://schemas.microsoft.com/office/drawing/2014/main" xmlns=""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889">
                <a:extLst>
                  <a:ext uri="{FF2B5EF4-FFF2-40B4-BE49-F238E27FC236}">
                    <a16:creationId xmlns:a16="http://schemas.microsoft.com/office/drawing/2014/main" xmlns=""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177" name="图片 219">
            <a:extLst>
              <a:ext uri="{FF2B5EF4-FFF2-40B4-BE49-F238E27FC236}">
                <a16:creationId xmlns:a16="http://schemas.microsoft.com/office/drawing/2014/main" xmlns="" id="{5E25665A-C0F2-4C66-B137-E72EB7328CF9}"/>
              </a:ext>
            </a:extLst>
          </p:cNvPr>
          <p:cNvPicPr>
            <a:picLocks noChangeAspect="1"/>
          </p:cNvPicPr>
          <p:nvPr/>
        </p:nvPicPr>
        <p:blipFill>
          <a:blip r:embed="rId2"/>
          <a:stretch>
            <a:fillRect/>
          </a:stretch>
        </p:blipFill>
        <p:spPr>
          <a:xfrm>
            <a:off x="10670185" y="2813331"/>
            <a:ext cx="734492" cy="791022"/>
          </a:xfrm>
          <a:prstGeom prst="rect">
            <a:avLst/>
          </a:prstGeom>
        </p:spPr>
      </p:pic>
      <p:grpSp>
        <p:nvGrpSpPr>
          <p:cNvPr id="179" name="组合 221">
            <a:extLst>
              <a:ext uri="{FF2B5EF4-FFF2-40B4-BE49-F238E27FC236}">
                <a16:creationId xmlns:a16="http://schemas.microsoft.com/office/drawing/2014/main" xmlns="" id="{E9EE46CE-1C68-4B6E-AFCC-AD0934B94683}"/>
              </a:ext>
            </a:extLst>
          </p:cNvPr>
          <p:cNvGrpSpPr/>
          <p:nvPr/>
        </p:nvGrpSpPr>
        <p:grpSpPr>
          <a:xfrm>
            <a:off x="5049607" y="4937610"/>
            <a:ext cx="786854" cy="873260"/>
            <a:chOff x="-2033679" y="889419"/>
            <a:chExt cx="463503" cy="619473"/>
          </a:xfrm>
        </p:grpSpPr>
        <p:pic>
          <p:nvPicPr>
            <p:cNvPr id="180"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2" name="组合 225">
            <a:extLst>
              <a:ext uri="{FF2B5EF4-FFF2-40B4-BE49-F238E27FC236}">
                <a16:creationId xmlns:a16="http://schemas.microsoft.com/office/drawing/2014/main" xmlns="" id="{8B26B9FF-AF12-4AB4-BB60-52930BD8A6FB}"/>
              </a:ext>
            </a:extLst>
          </p:cNvPr>
          <p:cNvGrpSpPr/>
          <p:nvPr/>
        </p:nvGrpSpPr>
        <p:grpSpPr>
          <a:xfrm>
            <a:off x="6090550" y="4920265"/>
            <a:ext cx="786854" cy="873260"/>
            <a:chOff x="-2033679" y="889419"/>
            <a:chExt cx="463503" cy="619473"/>
          </a:xfrm>
        </p:grpSpPr>
        <p:pic>
          <p:nvPicPr>
            <p:cNvPr id="183" name="Picture 10" descr="E:\丫头\png\小人\卡通类素材\ry.png">
              <a:extLst>
                <a:ext uri="{FF2B5EF4-FFF2-40B4-BE49-F238E27FC236}">
                  <a16:creationId xmlns:a16="http://schemas.microsoft.com/office/drawing/2014/main" xmlns="" id="{30A4BC11-1A94-4232-B300-3B51EF42E0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0" descr="E:\丫头\png\小人\卡通类素材\ry.png">
              <a:extLst>
                <a:ext uri="{FF2B5EF4-FFF2-40B4-BE49-F238E27FC236}">
                  <a16:creationId xmlns:a16="http://schemas.microsoft.com/office/drawing/2014/main" xmlns="" id="{13DCC9C4-26D0-4D98-A9DD-A8FD9747E2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组合 228">
            <a:extLst>
              <a:ext uri="{FF2B5EF4-FFF2-40B4-BE49-F238E27FC236}">
                <a16:creationId xmlns:a16="http://schemas.microsoft.com/office/drawing/2014/main" xmlns="" id="{37D2DD7A-97B0-4C5C-BE85-89C8CBA3C6FE}"/>
              </a:ext>
            </a:extLst>
          </p:cNvPr>
          <p:cNvGrpSpPr/>
          <p:nvPr/>
        </p:nvGrpSpPr>
        <p:grpSpPr>
          <a:xfrm>
            <a:off x="7146662" y="4937610"/>
            <a:ext cx="786854" cy="873260"/>
            <a:chOff x="-2033679" y="889419"/>
            <a:chExt cx="463503" cy="619473"/>
          </a:xfrm>
        </p:grpSpPr>
        <p:pic>
          <p:nvPicPr>
            <p:cNvPr id="186" name="Picture 10" descr="E:\丫头\png\小人\卡通类素材\ry.png">
              <a:extLst>
                <a:ext uri="{FF2B5EF4-FFF2-40B4-BE49-F238E27FC236}">
                  <a16:creationId xmlns:a16="http://schemas.microsoft.com/office/drawing/2014/main" xmlns="" id="{E8C8FCFA-7C84-4F6A-A7F2-F995DAE90F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0" descr="E:\丫头\png\小人\卡通类素材\ry.png">
              <a:extLst>
                <a:ext uri="{FF2B5EF4-FFF2-40B4-BE49-F238E27FC236}">
                  <a16:creationId xmlns:a16="http://schemas.microsoft.com/office/drawing/2014/main" xmlns="" id="{1992251E-2887-4E4A-BCBC-DF3B7136E2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Heart 188"/>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90" name="Heart 189"/>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pic>
        <p:nvPicPr>
          <p:cNvPr id="197" name="Picture 196">
            <a:extLst>
              <a:ext uri="{FF2B5EF4-FFF2-40B4-BE49-F238E27FC236}">
                <a16:creationId xmlns:a16="http://schemas.microsoft.com/office/drawing/2014/main" xmlns="" id="{7971895D-62AB-457B-A2BE-71F49B14EA95}"/>
              </a:ext>
            </a:extLst>
          </p:cNvPr>
          <p:cNvPicPr>
            <a:picLocks noChangeAspect="1"/>
          </p:cNvPicPr>
          <p:nvPr/>
        </p:nvPicPr>
        <p:blipFill>
          <a:blip r:embed="rId5"/>
          <a:stretch>
            <a:fillRect/>
          </a:stretch>
        </p:blipFill>
        <p:spPr>
          <a:xfrm>
            <a:off x="4053196" y="2767017"/>
            <a:ext cx="3475021" cy="2658086"/>
          </a:xfrm>
          <a:prstGeom prst="rect">
            <a:avLst/>
          </a:prstGeom>
        </p:spPr>
      </p:pic>
      <p:pic>
        <p:nvPicPr>
          <p:cNvPr id="198" name="Picture 197">
            <a:extLst>
              <a:ext uri="{FF2B5EF4-FFF2-40B4-BE49-F238E27FC236}">
                <a16:creationId xmlns:a16="http://schemas.microsoft.com/office/drawing/2014/main" xmlns="" id="{8BEF3FD1-A5DC-4F77-93C4-72A822B18776}"/>
              </a:ext>
            </a:extLst>
          </p:cNvPr>
          <p:cNvPicPr>
            <a:picLocks noChangeAspect="1"/>
          </p:cNvPicPr>
          <p:nvPr/>
        </p:nvPicPr>
        <p:blipFill>
          <a:blip r:embed="rId6"/>
          <a:stretch>
            <a:fillRect/>
          </a:stretch>
        </p:blipFill>
        <p:spPr>
          <a:xfrm>
            <a:off x="1894071" y="1806743"/>
            <a:ext cx="9108213" cy="1109568"/>
          </a:xfrm>
          <a:prstGeom prst="rect">
            <a:avLst/>
          </a:prstGeom>
        </p:spPr>
      </p:pic>
    </p:spTree>
    <p:extLst>
      <p:ext uri="{BB962C8B-B14F-4D97-AF65-F5344CB8AC3E}">
        <p14:creationId xmlns:p14="http://schemas.microsoft.com/office/powerpoint/2010/main" val="390651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10000"/>
                                  </p:iterate>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anim calcmode="lin" valueType="num">
                                      <p:cBhvr>
                                        <p:cTn id="8" dur="500" fill="hold"/>
                                        <p:tgtEl>
                                          <p:spTgt spid="177"/>
                                        </p:tgtEl>
                                        <p:attrNameLst>
                                          <p:attrName>ppt_x</p:attrName>
                                        </p:attrNameLst>
                                      </p:cBhvr>
                                      <p:tavLst>
                                        <p:tav tm="0">
                                          <p:val>
                                            <p:strVal val="#ppt_x"/>
                                          </p:val>
                                        </p:tav>
                                        <p:tav tm="100000">
                                          <p:val>
                                            <p:strVal val="#ppt_x"/>
                                          </p:val>
                                        </p:tav>
                                      </p:tavLst>
                                    </p:anim>
                                    <p:anim calcmode="lin" valueType="num">
                                      <p:cBhvr>
                                        <p:cTn id="9" dur="500" fill="hold"/>
                                        <p:tgtEl>
                                          <p:spTgt spid="177"/>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iterate type="lt">
                                    <p:tmPct val="10000"/>
                                  </p:iterate>
                                  <p:childTnLst>
                                    <p:set>
                                      <p:cBhvr>
                                        <p:cTn id="11" dur="1" fill="hold">
                                          <p:stCondLst>
                                            <p:cond delay="0"/>
                                          </p:stCondLst>
                                        </p:cTn>
                                        <p:tgtEl>
                                          <p:spTgt spid="179"/>
                                        </p:tgtEl>
                                        <p:attrNameLst>
                                          <p:attrName>style.visibility</p:attrName>
                                        </p:attrNameLst>
                                      </p:cBhvr>
                                      <p:to>
                                        <p:strVal val="visible"/>
                                      </p:to>
                                    </p:set>
                                    <p:anim calcmode="lin" valueType="num">
                                      <p:cBhvr additive="base">
                                        <p:cTn id="12" dur="500" fill="hold"/>
                                        <p:tgtEl>
                                          <p:spTgt spid="179"/>
                                        </p:tgtEl>
                                        <p:attrNameLst>
                                          <p:attrName>ppt_x</p:attrName>
                                        </p:attrNameLst>
                                      </p:cBhvr>
                                      <p:tavLst>
                                        <p:tav tm="0">
                                          <p:val>
                                            <p:strVal val="1+#ppt_w/2"/>
                                          </p:val>
                                        </p:tav>
                                        <p:tav tm="100000">
                                          <p:val>
                                            <p:strVal val="#ppt_x"/>
                                          </p:val>
                                        </p:tav>
                                      </p:tavLst>
                                    </p:anim>
                                    <p:anim calcmode="lin" valueType="num">
                                      <p:cBhvr additive="base">
                                        <p:cTn id="13" dur="500" fill="hold"/>
                                        <p:tgtEl>
                                          <p:spTgt spid="17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182"/>
                                        </p:tgtEl>
                                        <p:attrNameLst>
                                          <p:attrName>style.visibility</p:attrName>
                                        </p:attrNameLst>
                                      </p:cBhvr>
                                      <p:to>
                                        <p:strVal val="visible"/>
                                      </p:to>
                                    </p:set>
                                    <p:anim calcmode="lin" valueType="num">
                                      <p:cBhvr additive="base">
                                        <p:cTn id="16" dur="500" fill="hold"/>
                                        <p:tgtEl>
                                          <p:spTgt spid="182"/>
                                        </p:tgtEl>
                                        <p:attrNameLst>
                                          <p:attrName>ppt_x</p:attrName>
                                        </p:attrNameLst>
                                      </p:cBhvr>
                                      <p:tavLst>
                                        <p:tav tm="0">
                                          <p:val>
                                            <p:strVal val="1+#ppt_w/2"/>
                                          </p:val>
                                        </p:tav>
                                        <p:tav tm="100000">
                                          <p:val>
                                            <p:strVal val="#ppt_x"/>
                                          </p:val>
                                        </p:tav>
                                      </p:tavLst>
                                    </p:anim>
                                    <p:anim calcmode="lin" valueType="num">
                                      <p:cBhvr additive="base">
                                        <p:cTn id="17" dur="500" fill="hold"/>
                                        <p:tgtEl>
                                          <p:spTgt spid="18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185"/>
                                        </p:tgtEl>
                                        <p:attrNameLst>
                                          <p:attrName>style.visibility</p:attrName>
                                        </p:attrNameLst>
                                      </p:cBhvr>
                                      <p:to>
                                        <p:strVal val="visible"/>
                                      </p:to>
                                    </p:set>
                                    <p:anim calcmode="lin" valueType="num">
                                      <p:cBhvr additive="base">
                                        <p:cTn id="20" dur="500" fill="hold"/>
                                        <p:tgtEl>
                                          <p:spTgt spid="185"/>
                                        </p:tgtEl>
                                        <p:attrNameLst>
                                          <p:attrName>ppt_x</p:attrName>
                                        </p:attrNameLst>
                                      </p:cBhvr>
                                      <p:tavLst>
                                        <p:tav tm="0">
                                          <p:val>
                                            <p:strVal val="1+#ppt_w/2"/>
                                          </p:val>
                                        </p:tav>
                                        <p:tav tm="100000">
                                          <p:val>
                                            <p:strVal val="#ppt_x"/>
                                          </p:val>
                                        </p:tav>
                                      </p:tavLst>
                                    </p:anim>
                                    <p:anim calcmode="lin" valueType="num">
                                      <p:cBhvr additive="base">
                                        <p:cTn id="21" dur="500" fill="hold"/>
                                        <p:tgtEl>
                                          <p:spTgt spid="185"/>
                                        </p:tgtEl>
                                        <p:attrNameLst>
                                          <p:attrName>ppt_y</p:attrName>
                                        </p:attrNameLst>
                                      </p:cBhvr>
                                      <p:tavLst>
                                        <p:tav tm="0">
                                          <p:val>
                                            <p:strVal val="1+#ppt_h/2"/>
                                          </p:val>
                                        </p:tav>
                                        <p:tav tm="100000">
                                          <p:val>
                                            <p:strVal val="#ppt_y"/>
                                          </p:val>
                                        </p:tav>
                                      </p:tavLst>
                                    </p:anim>
                                  </p:childTnLst>
                                </p:cTn>
                              </p:par>
                              <p:par>
                                <p:cTn id="22"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23" dur="2000" fill="hold"/>
                                        <p:tgtEl>
                                          <p:spTgt spid="177"/>
                                        </p:tgtEl>
                                        <p:attrNameLst>
                                          <p:attrName>ppt_x</p:attrName>
                                          <p:attrName>ppt_y</p:attrName>
                                        </p:attrNameLst>
                                      </p:cBhvr>
                                      <p:rCtr x="-37630" y="5208"/>
                                    </p:animMotion>
                                  </p:childTnLst>
                                </p:cTn>
                              </p:par>
                            </p:childTnLst>
                          </p:cTn>
                        </p:par>
                        <p:par>
                          <p:cTn id="24" fill="hold">
                            <p:stCondLst>
                              <p:cond delay="2000"/>
                            </p:stCondLst>
                            <p:childTnLst>
                              <p:par>
                                <p:cTn id="25" presetID="63" presetClass="path" presetSubtype="0" accel="50000" decel="50000" fill="hold" grpId="0" nodeType="afterEffect">
                                  <p:stCondLst>
                                    <p:cond delay="0"/>
                                  </p:stCondLst>
                                  <p:childTnLst>
                                    <p:animMotion origin="layout" path="M -2.70833E-6 4.81481E-6 L 0.71497 -0.05741 " pathEditMode="relative" rAng="0" ptsTypes="AA">
                                      <p:cBhvr>
                                        <p:cTn id="26" dur="1000" fill="hold"/>
                                        <p:tgtEl>
                                          <p:spTgt spid="189"/>
                                        </p:tgtEl>
                                        <p:attrNameLst>
                                          <p:attrName>ppt_x</p:attrName>
                                          <p:attrName>ppt_y</p:attrName>
                                        </p:attrNameLst>
                                      </p:cBhvr>
                                      <p:rCtr x="34570" y="23"/>
                                    </p:animMotion>
                                  </p:childTnLst>
                                </p:cTn>
                              </p:par>
                              <p:par>
                                <p:cTn id="27" presetID="35" presetClass="path" presetSubtype="0" accel="50000" decel="50000" fill="hold" grpId="0" nodeType="withEffect">
                                  <p:stCondLst>
                                    <p:cond delay="0"/>
                                  </p:stCondLst>
                                  <p:childTnLst>
                                    <p:animMotion origin="layout" path="M 8.33333E-7 2.59259E-6 L -0.69153 -0.02222 " pathEditMode="relative" rAng="0" ptsTypes="AA">
                                      <p:cBhvr>
                                        <p:cTn id="28" dur="1000" fill="hold"/>
                                        <p:tgtEl>
                                          <p:spTgt spid="190"/>
                                        </p:tgtEl>
                                        <p:attrNameLst>
                                          <p:attrName>ppt_x</p:attrName>
                                          <p:attrName>ppt_y</p:attrName>
                                        </p:attrNameLst>
                                      </p:cBhvr>
                                      <p:rCtr x="-35352"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ông Dám Đâu 4K - Nhạc Thiếu Nhi 3D Vui Nhộn Mới Nhất 2017">
            <a:hlinkClick r:id="" action="ppaction://media"/>
          </p:cNvPr>
          <p:cNvPicPr>
            <a:picLocks noChangeAspect="1"/>
          </p:cNvPicPr>
          <p:nvPr>
            <a:videoFile r:link="rId1"/>
            <p:extLst>
              <p:ext uri="{DAA4B4D4-6D71-4841-9C94-3DE7FCFB9230}">
                <p14:media xmlns:p14="http://schemas.microsoft.com/office/powerpoint/2010/main" r:embed="rId2">
                  <p14:trim st="45105" end="878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7908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72727">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7FDD18A-861A-97C6-D9B9-CE63F1573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532" y="3004887"/>
            <a:ext cx="3888570" cy="3739487"/>
          </a:xfrm>
          <a:prstGeom prst="ellipse">
            <a:avLst/>
          </a:prstGeom>
          <a:ln>
            <a:noFill/>
          </a:ln>
          <a:effectLst>
            <a:softEdge rad="112500"/>
          </a:effectLst>
        </p:spPr>
      </p:pic>
      <p:sp>
        <p:nvSpPr>
          <p:cNvPr id="8" name="Cloud 7">
            <a:extLst>
              <a:ext uri="{FF2B5EF4-FFF2-40B4-BE49-F238E27FC236}">
                <a16:creationId xmlns:a16="http://schemas.microsoft.com/office/drawing/2014/main" xmlns="" id="{C5DEE32F-031C-C076-E4A7-18D6F9F182EA}"/>
              </a:ext>
            </a:extLst>
          </p:cNvPr>
          <p:cNvSpPr/>
          <p:nvPr/>
        </p:nvSpPr>
        <p:spPr>
          <a:xfrm>
            <a:off x="1409793" y="521060"/>
            <a:ext cx="8952931" cy="1569493"/>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Cloud 8">
            <a:extLst>
              <a:ext uri="{FF2B5EF4-FFF2-40B4-BE49-F238E27FC236}">
                <a16:creationId xmlns:a16="http://schemas.microsoft.com/office/drawing/2014/main" xmlns="" id="{46E37990-8932-7232-10E3-E4C93E072BDE}"/>
              </a:ext>
            </a:extLst>
          </p:cNvPr>
          <p:cNvSpPr/>
          <p:nvPr/>
        </p:nvSpPr>
        <p:spPr>
          <a:xfrm>
            <a:off x="1361175" y="519219"/>
            <a:ext cx="9569584" cy="1569493"/>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FC1C1C5B-203A-3CEC-969F-B37E4D0D71C7}"/>
              </a:ext>
            </a:extLst>
          </p:cNvPr>
          <p:cNvSpPr txBox="1"/>
          <p:nvPr/>
        </p:nvSpPr>
        <p:spPr>
          <a:xfrm>
            <a:off x="2377932" y="887108"/>
            <a:ext cx="81008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pitchFamily="34" charset="0"/>
                <a:cs typeface="Calibri" panose="020F0502020204030204" pitchFamily="34" charset="0"/>
              </a:rPr>
              <a:t>Tìm</a:t>
            </a:r>
            <a:r>
              <a:rPr lang="en-US" sz="3600" dirty="0">
                <a:solidFill>
                  <a:srgbClr val="FF0000"/>
                </a:solidFill>
                <a:latin typeface="Calibri" panose="020F0502020204030204" pitchFamily="34" charset="0"/>
                <a:cs typeface="Calibri" panose="020F0502020204030204" pitchFamily="34" charset="0"/>
              </a:rPr>
              <a:t> c</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ác</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từ chỉ hoạt động có trong bài hát?</a:t>
            </a:r>
          </a:p>
        </p:txBody>
      </p:sp>
      <p:sp>
        <p:nvSpPr>
          <p:cNvPr id="11" name="TextBox 10">
            <a:extLst>
              <a:ext uri="{FF2B5EF4-FFF2-40B4-BE49-F238E27FC236}">
                <a16:creationId xmlns:a16="http://schemas.microsoft.com/office/drawing/2014/main" xmlns="" id="{CBC38932-6FA3-910E-A955-B8794DDD7461}"/>
              </a:ext>
            </a:extLst>
          </p:cNvPr>
          <p:cNvSpPr txBox="1"/>
          <p:nvPr/>
        </p:nvSpPr>
        <p:spPr>
          <a:xfrm>
            <a:off x="1040524" y="2979987"/>
            <a:ext cx="82600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hót, mời, đi, lấp ló, gọi, tung tăng, đá bóng, đá cầu, </a:t>
            </a:r>
            <a:r>
              <a:rPr kumimoji="0" lang="en-US" sz="3600" b="0" i="1"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nhảy</a:t>
            </a:r>
            <a:r>
              <a:rPr kumimoji="0" lang="en-US" sz="36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dây, bắn bi, </a:t>
            </a:r>
            <a:r>
              <a:rPr kumimoji="0" lang="en-US" sz="3600" b="0"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trốn</a:t>
            </a:r>
            <a:r>
              <a:rPr kumimoji="0" lang="en-US" sz="36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tìm</a:t>
            </a:r>
            <a:r>
              <a:rPr kumimoji="0" lang="en-US" sz="36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xmlns="" id="{532D8896-BA41-446F-F14B-1BA3714D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7" y="104689"/>
            <a:ext cx="3371850" cy="2857500"/>
          </a:xfrm>
          <a:prstGeom prst="rect">
            <a:avLst/>
          </a:prstGeom>
        </p:spPr>
      </p:pic>
      <p:sp>
        <p:nvSpPr>
          <p:cNvPr id="13" name="TextBox 12">
            <a:extLst>
              <a:ext uri="{FF2B5EF4-FFF2-40B4-BE49-F238E27FC236}">
                <a16:creationId xmlns:a16="http://schemas.microsoft.com/office/drawing/2014/main" xmlns="" id="{EDEDA691-7656-FFA5-E8B6-64B7B7091BD2}"/>
              </a:ext>
            </a:extLst>
          </p:cNvPr>
          <p:cNvSpPr txBox="1"/>
          <p:nvPr/>
        </p:nvSpPr>
        <p:spPr>
          <a:xfrm>
            <a:off x="2532167" y="915402"/>
            <a:ext cx="86087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Các từ chỉ hoạt động có trong bài hát</a:t>
            </a:r>
          </a:p>
        </p:txBody>
      </p:sp>
    </p:spTree>
    <p:extLst>
      <p:ext uri="{BB962C8B-B14F-4D97-AF65-F5344CB8AC3E}">
        <p14:creationId xmlns:p14="http://schemas.microsoft.com/office/powerpoint/2010/main" val="3238069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par>
                                <p:cTn id="28" presetID="6" presetClass="entr" presetSubtype="1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xmlns=""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xmlns=""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xmlns=""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xmlns=""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xmlns=""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xmlns=""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xmlns=""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xmlns=""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xmlns=""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xmlns=""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xmlns=""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xmlns=""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xmlns=""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xmlns=""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xmlns=""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xmlns=""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xmlns=""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xmlns=""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xmlns=""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xmlns=""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xmlns=""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xmlns=""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xmlns=""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xmlns=""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xmlns=""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xmlns=""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xmlns=""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xmlns=""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xmlns=""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xmlns=""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xmlns=""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xmlns=""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xmlns=""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xmlns=""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xmlns=""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xmlns=""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xmlns=""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xmlns=""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xmlns=""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xmlns=""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xmlns=""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xmlns=""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xmlns=""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xmlns=""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xmlns=""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xmlns=""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xmlns=""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xmlns=""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xmlns=""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xmlns=""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xmlns=""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xmlns=""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xmlns=""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xmlns=""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xmlns=""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xmlns=""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xmlns=""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xmlns=""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xmlns=""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xmlns=""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xmlns=""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xmlns=""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xmlns=""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xmlns=""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xmlns=""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xmlns="" id="{6DD69A31-D96E-4ADA-8FE2-057C51E30025}"/>
              </a:ext>
            </a:extLst>
          </p:cNvPr>
          <p:cNvGrpSpPr>
            <a:grpSpLocks/>
          </p:cNvGrpSpPr>
          <p:nvPr/>
        </p:nvGrpSpPr>
        <p:grpSpPr bwMode="auto">
          <a:xfrm>
            <a:off x="808547" y="1995115"/>
            <a:ext cx="2388825" cy="1580840"/>
            <a:chOff x="0" y="0"/>
            <a:chExt cx="5983" cy="3960"/>
          </a:xfrm>
        </p:grpSpPr>
        <p:sp>
          <p:nvSpPr>
            <p:cNvPr id="8" name="Freeform: Shape 9">
              <a:extLst>
                <a:ext uri="{FF2B5EF4-FFF2-40B4-BE49-F238E27FC236}">
                  <a16:creationId xmlns:a16="http://schemas.microsoft.com/office/drawing/2014/main" xmlns=""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Shape 10">
              <a:extLst>
                <a:ext uri="{FF2B5EF4-FFF2-40B4-BE49-F238E27FC236}">
                  <a16:creationId xmlns:a16="http://schemas.microsoft.com/office/drawing/2014/main" xmlns=""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Shape 11">
              <a:extLst>
                <a:ext uri="{FF2B5EF4-FFF2-40B4-BE49-F238E27FC236}">
                  <a16:creationId xmlns:a16="http://schemas.microsoft.com/office/drawing/2014/main" xmlns=""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Shape 12">
              <a:extLst>
                <a:ext uri="{FF2B5EF4-FFF2-40B4-BE49-F238E27FC236}">
                  <a16:creationId xmlns:a16="http://schemas.microsoft.com/office/drawing/2014/main" xmlns=""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2" name="Group 11">
            <a:extLst>
              <a:ext uri="{FF2B5EF4-FFF2-40B4-BE49-F238E27FC236}">
                <a16:creationId xmlns:a16="http://schemas.microsoft.com/office/drawing/2014/main" xmlns="" id="{527A444A-D3EA-4128-8423-AB1FE45BF5A7}"/>
              </a:ext>
            </a:extLst>
          </p:cNvPr>
          <p:cNvGrpSpPr>
            <a:grpSpLocks/>
          </p:cNvGrpSpPr>
          <p:nvPr/>
        </p:nvGrpSpPr>
        <p:grpSpPr bwMode="auto">
          <a:xfrm>
            <a:off x="3433457" y="617788"/>
            <a:ext cx="1454486" cy="960868"/>
            <a:chOff x="0" y="0"/>
            <a:chExt cx="3087" cy="2039"/>
          </a:xfrm>
        </p:grpSpPr>
        <p:sp>
          <p:nvSpPr>
            <p:cNvPr id="13" name="Freeform: Shape 14">
              <a:extLst>
                <a:ext uri="{FF2B5EF4-FFF2-40B4-BE49-F238E27FC236}">
                  <a16:creationId xmlns:a16="http://schemas.microsoft.com/office/drawing/2014/main" xmlns=""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Shape 15">
              <a:extLst>
                <a:ext uri="{FF2B5EF4-FFF2-40B4-BE49-F238E27FC236}">
                  <a16:creationId xmlns:a16="http://schemas.microsoft.com/office/drawing/2014/main" xmlns=""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Shape 16">
              <a:extLst>
                <a:ext uri="{FF2B5EF4-FFF2-40B4-BE49-F238E27FC236}">
                  <a16:creationId xmlns:a16="http://schemas.microsoft.com/office/drawing/2014/main" xmlns=""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Shape 17">
              <a:extLst>
                <a:ext uri="{FF2B5EF4-FFF2-40B4-BE49-F238E27FC236}">
                  <a16:creationId xmlns:a16="http://schemas.microsoft.com/office/drawing/2014/main" xmlns=""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7" name="Group 16">
            <a:extLst>
              <a:ext uri="{FF2B5EF4-FFF2-40B4-BE49-F238E27FC236}">
                <a16:creationId xmlns:a16="http://schemas.microsoft.com/office/drawing/2014/main" xmlns="" id="{7D8E643F-493A-4B7E-91F5-D17DAE5B6CF3}"/>
              </a:ext>
            </a:extLst>
          </p:cNvPr>
          <p:cNvGrpSpPr>
            <a:grpSpLocks/>
          </p:cNvGrpSpPr>
          <p:nvPr/>
        </p:nvGrpSpPr>
        <p:grpSpPr bwMode="auto">
          <a:xfrm>
            <a:off x="5212232" y="2809939"/>
            <a:ext cx="1183772" cy="784699"/>
            <a:chOff x="0" y="0"/>
            <a:chExt cx="2111" cy="1400"/>
          </a:xfrm>
        </p:grpSpPr>
        <p:sp>
          <p:nvSpPr>
            <p:cNvPr id="18" name="Freeform: Shape 19">
              <a:extLst>
                <a:ext uri="{FF2B5EF4-FFF2-40B4-BE49-F238E27FC236}">
                  <a16:creationId xmlns:a16="http://schemas.microsoft.com/office/drawing/2014/main" xmlns=""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Shape 20">
              <a:extLst>
                <a:ext uri="{FF2B5EF4-FFF2-40B4-BE49-F238E27FC236}">
                  <a16:creationId xmlns:a16="http://schemas.microsoft.com/office/drawing/2014/main" xmlns=""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Shape 21">
              <a:extLst>
                <a:ext uri="{FF2B5EF4-FFF2-40B4-BE49-F238E27FC236}">
                  <a16:creationId xmlns:a16="http://schemas.microsoft.com/office/drawing/2014/main" xmlns=""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Shape 22">
              <a:extLst>
                <a:ext uri="{FF2B5EF4-FFF2-40B4-BE49-F238E27FC236}">
                  <a16:creationId xmlns:a16="http://schemas.microsoft.com/office/drawing/2014/main" xmlns=""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 name="Group 21">
            <a:extLst>
              <a:ext uri="{FF2B5EF4-FFF2-40B4-BE49-F238E27FC236}">
                <a16:creationId xmlns:a16="http://schemas.microsoft.com/office/drawing/2014/main" xmlns=""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xmlns=""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xmlns=""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xmlns=""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xmlns=""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7" name="Group 53">
            <a:extLst>
              <a:ext uri="{FF2B5EF4-FFF2-40B4-BE49-F238E27FC236}">
                <a16:creationId xmlns:a16="http://schemas.microsoft.com/office/drawing/2014/main" xmlns="" id="{B2FD788C-813E-45F7-BCB8-E9ABA739CACD}"/>
              </a:ext>
            </a:extLst>
          </p:cNvPr>
          <p:cNvGrpSpPr>
            <a:grpSpLocks/>
          </p:cNvGrpSpPr>
          <p:nvPr/>
        </p:nvGrpSpPr>
        <p:grpSpPr bwMode="auto">
          <a:xfrm>
            <a:off x="6407784" y="1275610"/>
            <a:ext cx="908411" cy="601536"/>
            <a:chOff x="0" y="0"/>
            <a:chExt cx="5983" cy="3960"/>
          </a:xfrm>
        </p:grpSpPr>
        <p:sp>
          <p:nvSpPr>
            <p:cNvPr id="28" name="Freeform: Shape 54">
              <a:extLst>
                <a:ext uri="{FF2B5EF4-FFF2-40B4-BE49-F238E27FC236}">
                  <a16:creationId xmlns:a16="http://schemas.microsoft.com/office/drawing/2014/main" xmlns=""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Shape 55">
              <a:extLst>
                <a:ext uri="{FF2B5EF4-FFF2-40B4-BE49-F238E27FC236}">
                  <a16:creationId xmlns:a16="http://schemas.microsoft.com/office/drawing/2014/main" xmlns=""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Shape 56">
              <a:extLst>
                <a:ext uri="{FF2B5EF4-FFF2-40B4-BE49-F238E27FC236}">
                  <a16:creationId xmlns:a16="http://schemas.microsoft.com/office/drawing/2014/main" xmlns=""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Shape 57">
              <a:extLst>
                <a:ext uri="{FF2B5EF4-FFF2-40B4-BE49-F238E27FC236}">
                  <a16:creationId xmlns:a16="http://schemas.microsoft.com/office/drawing/2014/main" xmlns=""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3" name="Picture 32">
            <a:extLst>
              <a:ext uri="{FF2B5EF4-FFF2-40B4-BE49-F238E27FC236}">
                <a16:creationId xmlns:a16="http://schemas.microsoft.com/office/drawing/2014/main" xmlns="" id="{BD135A93-B19A-4F29-89AA-42088D4CF04B}"/>
              </a:ext>
            </a:extLst>
          </p:cNvPr>
          <p:cNvPicPr>
            <a:picLocks noChangeAspect="1"/>
          </p:cNvPicPr>
          <p:nvPr/>
        </p:nvPicPr>
        <p:blipFill>
          <a:blip r:embed="rId2"/>
          <a:stretch>
            <a:fillRect/>
          </a:stretch>
        </p:blipFill>
        <p:spPr>
          <a:xfrm>
            <a:off x="1686246" y="2231409"/>
            <a:ext cx="9041152" cy="2426418"/>
          </a:xfrm>
          <a:prstGeom prst="rect">
            <a:avLst/>
          </a:prstGeom>
        </p:spPr>
      </p:pic>
    </p:spTree>
    <p:extLst>
      <p:ext uri="{BB962C8B-B14F-4D97-AF65-F5344CB8AC3E}">
        <p14:creationId xmlns:p14="http://schemas.microsoft.com/office/powerpoint/2010/main" val="3395766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 fill="hold"/>
                                        <p:tgtEl>
                                          <p:spTgt spid="7"/>
                                        </p:tgtEl>
                                        <p:attrNameLst>
                                          <p:attrName>ppt_x</p:attrName>
                                        </p:attrNameLst>
                                      </p:cBhvr>
                                      <p:tavLst>
                                        <p:tav tm="0">
                                          <p:val>
                                            <p:strVal val="0-#ppt_w/2"/>
                                          </p:val>
                                        </p:tav>
                                        <p:tav tm="100000">
                                          <p:val>
                                            <p:strVal val="#ppt_x"/>
                                          </p:val>
                                        </p:tav>
                                      </p:tavLst>
                                    </p:anim>
                                    <p:anim calcmode="lin" valueType="num">
                                      <p:cBhvr additive="base">
                                        <p:cTn id="8" dur="2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 fill="hold"/>
                                        <p:tgtEl>
                                          <p:spTgt spid="17"/>
                                        </p:tgtEl>
                                        <p:attrNameLst>
                                          <p:attrName>ppt_x</p:attrName>
                                        </p:attrNameLst>
                                      </p:cBhvr>
                                      <p:tavLst>
                                        <p:tav tm="0">
                                          <p:val>
                                            <p:strVal val="0-#ppt_w/2"/>
                                          </p:val>
                                        </p:tav>
                                        <p:tav tm="100000">
                                          <p:val>
                                            <p:strVal val="#ppt_x"/>
                                          </p:val>
                                        </p:tav>
                                      </p:tavLst>
                                    </p:anim>
                                    <p:anim calcmode="lin" valueType="num">
                                      <p:cBhvr additive="base">
                                        <p:cTn id="13" dur="2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 fill="hold"/>
                                        <p:tgtEl>
                                          <p:spTgt spid="12"/>
                                        </p:tgtEl>
                                        <p:attrNameLst>
                                          <p:attrName>ppt_x</p:attrName>
                                        </p:attrNameLst>
                                      </p:cBhvr>
                                      <p:tavLst>
                                        <p:tav tm="0">
                                          <p:val>
                                            <p:strVal val="0-#ppt_w/2"/>
                                          </p:val>
                                        </p:tav>
                                        <p:tav tm="100000">
                                          <p:val>
                                            <p:strVal val="#ppt_x"/>
                                          </p:val>
                                        </p:tav>
                                      </p:tavLst>
                                    </p:anim>
                                    <p:anim calcmode="lin" valueType="num">
                                      <p:cBhvr additive="base">
                                        <p:cTn id="18" dur="2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00" fill="hold"/>
                                        <p:tgtEl>
                                          <p:spTgt spid="22"/>
                                        </p:tgtEl>
                                        <p:attrNameLst>
                                          <p:attrName>ppt_x</p:attrName>
                                        </p:attrNameLst>
                                      </p:cBhvr>
                                      <p:tavLst>
                                        <p:tav tm="0">
                                          <p:val>
                                            <p:strVal val="0-#ppt_w/2"/>
                                          </p:val>
                                        </p:tav>
                                        <p:tav tm="100000">
                                          <p:val>
                                            <p:strVal val="#ppt_x"/>
                                          </p:val>
                                        </p:tav>
                                      </p:tavLst>
                                    </p:anim>
                                    <p:anim calcmode="lin" valueType="num">
                                      <p:cBhvr additive="base">
                                        <p:cTn id="23" dur="2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00" fill="hold"/>
                                        <p:tgtEl>
                                          <p:spTgt spid="27"/>
                                        </p:tgtEl>
                                        <p:attrNameLst>
                                          <p:attrName>ppt_x</p:attrName>
                                        </p:attrNameLst>
                                      </p:cBhvr>
                                      <p:tavLst>
                                        <p:tav tm="0">
                                          <p:val>
                                            <p:strVal val="0-#ppt_w/2"/>
                                          </p:val>
                                        </p:tav>
                                        <p:tav tm="100000">
                                          <p:val>
                                            <p:strVal val="#ppt_x"/>
                                          </p:val>
                                        </p:tav>
                                      </p:tavLst>
                                    </p:anim>
                                    <p:anim calcmode="lin" valueType="num">
                                      <p:cBhvr additive="base">
                                        <p:cTn id="28" dur="200" fill="hold"/>
                                        <p:tgtEl>
                                          <p:spTgt spid="27"/>
                                        </p:tgtEl>
                                        <p:attrNameLst>
                                          <p:attrName>ppt_y</p:attrName>
                                        </p:attrNameLst>
                                      </p:cBhvr>
                                      <p:tavLst>
                                        <p:tav tm="0">
                                          <p:val>
                                            <p:strVal val="1+#ppt_h/2"/>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par>
                          <p:cTn id="54" fill="hold">
                            <p:stCondLst>
                              <p:cond delay="130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6"/>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3"/>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5"/>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2"/>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4"/>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ad Shoulders Knees &amp; Toes - CoComelon Nursery Rhymes &amp; Kids Songs">
            <a:hlinkClick r:id="" action="ppaction://media"/>
            <a:extLst>
              <a:ext uri="{FF2B5EF4-FFF2-40B4-BE49-F238E27FC236}">
                <a16:creationId xmlns:a16="http://schemas.microsoft.com/office/drawing/2014/main" xmlns="" id="{9665BEDE-5058-C124-D3AE-2C2FA358030A}"/>
              </a:ext>
            </a:extLst>
          </p:cNvPr>
          <p:cNvPicPr>
            <a:picLocks noChangeAspect="1"/>
          </p:cNvPicPr>
          <p:nvPr>
            <a:videoFile r:link="rId1"/>
            <p:extLst>
              <p:ext uri="{DAA4B4D4-6D71-4841-9C94-3DE7FCFB9230}">
                <p14:media xmlns:p14="http://schemas.microsoft.com/office/powerpoint/2010/main" r:embed="rId2">
                  <p14:trim st="56174"/>
                </p14:media>
              </p:ext>
            </p:extLst>
          </p:nvPr>
        </p:nvPicPr>
        <p:blipFill>
          <a:blip r:embed="rId5"/>
          <a:stretch>
            <a:fillRect/>
          </a:stretch>
        </p:blipFill>
        <p:spPr>
          <a:xfrm>
            <a:off x="15081" y="7939"/>
            <a:ext cx="12161838" cy="6840537"/>
          </a:xfrm>
          <a:prstGeom prst="rect">
            <a:avLst/>
          </a:prstGeom>
        </p:spPr>
      </p:pic>
      <p:sp>
        <p:nvSpPr>
          <p:cNvPr id="3" name="Google Shape;4171;p44">
            <a:extLst>
              <a:ext uri="{FF2B5EF4-FFF2-40B4-BE49-F238E27FC236}">
                <a16:creationId xmlns:a16="http://schemas.microsoft.com/office/drawing/2014/main" xmlns="" id="{5E6A4DA2-C609-FFDE-CAE4-4DB3368EA51C}"/>
              </a:ext>
            </a:extLst>
          </p:cNvPr>
          <p:cNvSpPr/>
          <p:nvPr/>
        </p:nvSpPr>
        <p:spPr>
          <a:xfrm>
            <a:off x="1841801" y="190500"/>
            <a:ext cx="8508398" cy="649966"/>
          </a:xfrm>
          <a:prstGeom prst="roundRect">
            <a:avLst>
              <a:gd name="adj" fmla="val 20578"/>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04026" tIns="104026" rIns="104026" bIns="104026" anchor="ctr" anchorCtr="0">
            <a:noAutofit/>
          </a:bodyPr>
          <a:lstStyle/>
          <a:p>
            <a:pPr algn="ctr">
              <a:buClr>
                <a:srgbClr val="000000"/>
              </a:buClr>
            </a:pPr>
            <a:r>
              <a:rPr lang="en-US" sz="4000" b="1" kern="0">
                <a:solidFill>
                  <a:srgbClr val="FFFAEB"/>
                </a:solidFill>
                <a:latin typeface="Arial"/>
                <a:ea typeface="AvantGarde" panose="00000400000000000000" pitchFamily="2" charset="0"/>
                <a:cs typeface="AvantGarde" panose="00000400000000000000" pitchFamily="2" charset="0"/>
                <a:sym typeface="Arial"/>
              </a:rPr>
              <a:t>VẬN ĐỘNG THEO NHẠC NÀO!</a:t>
            </a:r>
            <a:endParaRPr sz="4000" b="1" kern="0">
              <a:solidFill>
                <a:srgbClr val="FFFAEB"/>
              </a:solidFill>
              <a:latin typeface="Arial"/>
              <a:sym typeface="Arial"/>
            </a:endParaRPr>
          </a:p>
        </p:txBody>
      </p:sp>
    </p:spTree>
    <p:extLst>
      <p:ext uri="{BB962C8B-B14F-4D97-AF65-F5344CB8AC3E}">
        <p14:creationId xmlns:p14="http://schemas.microsoft.com/office/powerpoint/2010/main" val="255016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4A91F203-DC90-4DB5-813F-C4AA7D6481B4}"/>
              </a:ext>
            </a:extLst>
          </p:cNvPr>
          <p:cNvSpPr/>
          <p:nvPr/>
        </p:nvSpPr>
        <p:spPr>
          <a:xfrm>
            <a:off x="3605349" y="2144110"/>
            <a:ext cx="7483065" cy="155553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图片 3">
            <a:extLst>
              <a:ext uri="{FF2B5EF4-FFF2-40B4-BE49-F238E27FC236}">
                <a16:creationId xmlns:a16="http://schemas.microsoft.com/office/drawing/2014/main" xmlns="" id="{5A1F2765-D738-462A-B5D8-19D22C8BB2DA}"/>
              </a:ext>
            </a:extLst>
          </p:cNvPr>
          <p:cNvPicPr>
            <a:picLocks noChangeAspect="1"/>
          </p:cNvPicPr>
          <p:nvPr/>
        </p:nvPicPr>
        <p:blipFill>
          <a:blip r:embed="rId2"/>
          <a:stretch>
            <a:fillRect/>
          </a:stretch>
        </p:blipFill>
        <p:spPr>
          <a:xfrm>
            <a:off x="0" y="0"/>
            <a:ext cx="1616671" cy="1014506"/>
          </a:xfrm>
          <a:prstGeom prst="rect">
            <a:avLst/>
          </a:prstGeom>
        </p:spPr>
      </p:pic>
      <p:pic>
        <p:nvPicPr>
          <p:cNvPr id="4" name="图片 2">
            <a:extLst>
              <a:ext uri="{FF2B5EF4-FFF2-40B4-BE49-F238E27FC236}">
                <a16:creationId xmlns:a16="http://schemas.microsoft.com/office/drawing/2014/main" xmlns="" id="{92132393-9491-49B7-837D-2629EC9FA361}"/>
              </a:ext>
            </a:extLst>
          </p:cNvPr>
          <p:cNvPicPr>
            <a:picLocks noChangeAspect="1"/>
          </p:cNvPicPr>
          <p:nvPr/>
        </p:nvPicPr>
        <p:blipFill>
          <a:blip r:embed="rId3"/>
          <a:stretch>
            <a:fillRect/>
          </a:stretch>
        </p:blipFill>
        <p:spPr>
          <a:xfrm>
            <a:off x="10319459" y="3290689"/>
            <a:ext cx="1155423" cy="1148234"/>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F333ED4F-B341-532D-C68B-DF0F54D1BBD8}"/>
              </a:ext>
            </a:extLst>
          </p:cNvPr>
          <p:cNvPicPr>
            <a:picLocks noChangeAspect="1"/>
          </p:cNvPicPr>
          <p:nvPr/>
        </p:nvPicPr>
        <p:blipFill>
          <a:blip r:embed="rId5"/>
          <a:stretch>
            <a:fillRect/>
          </a:stretch>
        </p:blipFill>
        <p:spPr>
          <a:xfrm>
            <a:off x="4240038" y="2079500"/>
            <a:ext cx="5877053" cy="1774090"/>
          </a:xfrm>
          <a:prstGeom prst="rect">
            <a:avLst/>
          </a:prstGeom>
        </p:spPr>
      </p:pic>
    </p:spTree>
    <p:extLst>
      <p:ext uri="{BB962C8B-B14F-4D97-AF65-F5344CB8AC3E}">
        <p14:creationId xmlns:p14="http://schemas.microsoft.com/office/powerpoint/2010/main" val="1320697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2">
            <a:extLst>
              <a:ext uri="{FF2B5EF4-FFF2-40B4-BE49-F238E27FC236}">
                <a16:creationId xmlns:a16="http://schemas.microsoft.com/office/drawing/2014/main" xmlns="" id="{79B05B1B-C650-4D37-A631-73C00338338D}"/>
              </a:ext>
            </a:extLst>
          </p:cNvPr>
          <p:cNvSpPr/>
          <p:nvPr/>
        </p:nvSpPr>
        <p:spPr>
          <a:xfrm>
            <a:off x="1550659" y="522769"/>
            <a:ext cx="9090681" cy="1058405"/>
          </a:xfrm>
          <a:prstGeom prst="roundRect">
            <a:avLst/>
          </a:prstGeom>
          <a:solidFill>
            <a:schemeClr val="accent4">
              <a:lumMod val="20000"/>
              <a:lumOff val="80000"/>
            </a:schemeClr>
          </a:solidFill>
          <a:ln>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ED7D31">
                    <a:lumMod val="10000"/>
                  </a:srgbClr>
                </a:solidFill>
                <a:latin typeface="Calibri" panose="020F0502020204030204" pitchFamily="34" charset="0"/>
                <a:cs typeface="Calibri" panose="020F0502020204030204" pitchFamily="34" charset="0"/>
              </a:rPr>
              <a:t>4. </a:t>
            </a:r>
            <a:r>
              <a:rPr lang="vi-VN" sz="3600" dirty="0">
                <a:solidFill>
                  <a:srgbClr val="ED7D31">
                    <a:lumMod val="10000"/>
                  </a:srgbClr>
                </a:solidFill>
                <a:latin typeface="Calibri" panose="020F0502020204030204" pitchFamily="34" charset="0"/>
                <a:cs typeface="Calibri" panose="020F0502020204030204" pitchFamily="34" charset="0"/>
              </a:rPr>
              <a:t>Tìm thêm 2 – 3 động từ thích hợp với mỗi sự vật dưới đây: </a:t>
            </a:r>
            <a:endParaRPr kumimoji="0" lang="en-US" sz="3600" b="0" i="0" u="none" strike="noStrike" kern="1200" cap="none" spc="0" normalizeH="0" baseline="0" noProof="0" dirty="0">
              <a:ln>
                <a:noFill/>
              </a:ln>
              <a:solidFill>
                <a:srgbClr val="ED7D31">
                  <a:lumMod val="10000"/>
                </a:srgb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62DAEEC9-DABB-B8CC-B034-B43F46058CE4}"/>
              </a:ext>
            </a:extLst>
          </p:cNvPr>
          <p:cNvPicPr>
            <a:picLocks noChangeAspect="1"/>
          </p:cNvPicPr>
          <p:nvPr/>
        </p:nvPicPr>
        <p:blipFill>
          <a:blip r:embed="rId2"/>
          <a:stretch>
            <a:fillRect/>
          </a:stretch>
        </p:blipFill>
        <p:spPr>
          <a:xfrm>
            <a:off x="1067127" y="1965599"/>
            <a:ext cx="9506279" cy="4270281"/>
          </a:xfrm>
          <a:prstGeom prst="rect">
            <a:avLst/>
          </a:prstGeom>
        </p:spPr>
      </p:pic>
    </p:spTree>
    <p:extLst>
      <p:ext uri="{BB962C8B-B14F-4D97-AF65-F5344CB8AC3E}">
        <p14:creationId xmlns:p14="http://schemas.microsoft.com/office/powerpoint/2010/main" val="263031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69D78973-F169-DE72-64BD-39E6CCB1C408}"/>
              </a:ext>
            </a:extLst>
          </p:cNvPr>
          <p:cNvPicPr>
            <a:picLocks noChangeAspect="1"/>
          </p:cNvPicPr>
          <p:nvPr/>
        </p:nvPicPr>
        <p:blipFill>
          <a:blip r:embed="rId2"/>
          <a:stretch>
            <a:fillRect/>
          </a:stretch>
        </p:blipFill>
        <p:spPr>
          <a:xfrm>
            <a:off x="965040" y="810224"/>
            <a:ext cx="10156816" cy="5279594"/>
          </a:xfrm>
          <a:prstGeom prst="rect">
            <a:avLst/>
          </a:prstGeom>
        </p:spPr>
      </p:pic>
      <p:sp>
        <p:nvSpPr>
          <p:cNvPr id="37" name="TextBox 36">
            <a:extLst>
              <a:ext uri="{FF2B5EF4-FFF2-40B4-BE49-F238E27FC236}">
                <a16:creationId xmlns:a16="http://schemas.microsoft.com/office/drawing/2014/main" xmlns="" id="{C53B907B-5973-B325-1A12-B7EDA5A734C3}"/>
              </a:ext>
            </a:extLst>
          </p:cNvPr>
          <p:cNvSpPr txBox="1"/>
          <p:nvPr/>
        </p:nvSpPr>
        <p:spPr>
          <a:xfrm>
            <a:off x="1093077" y="4519448"/>
            <a:ext cx="2112578" cy="1200329"/>
          </a:xfrm>
          <a:prstGeom prst="rect">
            <a:avLst/>
          </a:prstGeom>
          <a:noFill/>
        </p:spPr>
        <p:txBody>
          <a:bodyPr wrap="square" rtlCol="0">
            <a:spAutoFit/>
          </a:bodyPr>
          <a:lstStyle/>
          <a:p>
            <a:pPr algn="ct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Đi</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học</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trao</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đổi</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học</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hỏi</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trả</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lới</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suy</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nghĩ</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a:t>
            </a:r>
          </a:p>
        </p:txBody>
      </p:sp>
      <p:sp>
        <p:nvSpPr>
          <p:cNvPr id="38" name="TextBox 37">
            <a:extLst>
              <a:ext uri="{FF2B5EF4-FFF2-40B4-BE49-F238E27FC236}">
                <a16:creationId xmlns:a16="http://schemas.microsoft.com/office/drawing/2014/main" xmlns="" id="{95C8042A-97F8-BE59-2ACE-8B0FF5DAA3FF}"/>
              </a:ext>
            </a:extLst>
          </p:cNvPr>
          <p:cNvSpPr txBox="1"/>
          <p:nvPr/>
        </p:nvSpPr>
        <p:spPr>
          <a:xfrm>
            <a:off x="3184635" y="4540469"/>
            <a:ext cx="2112578" cy="1200329"/>
          </a:xfrm>
          <a:prstGeom prst="rect">
            <a:avLst/>
          </a:prstGeom>
          <a:noFill/>
        </p:spPr>
        <p:txBody>
          <a:bodyPr wrap="square" rtlCol="0">
            <a:spAutoFit/>
          </a:bodyPr>
          <a:lstStyle/>
          <a:p>
            <a:pPr algn="ctr"/>
            <a:r>
              <a:rPr lang="en-US" sz="240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Chích làm tỗ, hút mật, chui, đậu,...</a:t>
            </a:r>
            <a:endPar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endParaRPr>
          </a:p>
        </p:txBody>
      </p:sp>
      <p:sp>
        <p:nvSpPr>
          <p:cNvPr id="39" name="TextBox 38">
            <a:extLst>
              <a:ext uri="{FF2B5EF4-FFF2-40B4-BE49-F238E27FC236}">
                <a16:creationId xmlns:a16="http://schemas.microsoft.com/office/drawing/2014/main" xmlns="" id="{7AF36AA4-8A43-EA81-E42C-701B7E7BA069}"/>
              </a:ext>
            </a:extLst>
          </p:cNvPr>
          <p:cNvSpPr txBox="1"/>
          <p:nvPr/>
        </p:nvSpPr>
        <p:spPr>
          <a:xfrm>
            <a:off x="5160580" y="4445876"/>
            <a:ext cx="1881351" cy="1569660"/>
          </a:xfrm>
          <a:prstGeom prst="rect">
            <a:avLst/>
          </a:prstGeom>
          <a:noFill/>
        </p:spPr>
        <p:txBody>
          <a:bodyPr wrap="square" rtlCol="0">
            <a:spAutoFit/>
          </a:bodyPr>
          <a:lstStyle/>
          <a:p>
            <a:pPr algn="ct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Búng</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quẫy</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nhảy</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thở</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ăn</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đớp</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mồi</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nhìn</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a:t>
            </a:r>
          </a:p>
        </p:txBody>
      </p:sp>
      <p:sp>
        <p:nvSpPr>
          <p:cNvPr id="40" name="TextBox 39">
            <a:extLst>
              <a:ext uri="{FF2B5EF4-FFF2-40B4-BE49-F238E27FC236}">
                <a16:creationId xmlns:a16="http://schemas.microsoft.com/office/drawing/2014/main" xmlns="" id="{F1F78BCC-AD0F-36FD-3066-543FD89F1AB8}"/>
              </a:ext>
            </a:extLst>
          </p:cNvPr>
          <p:cNvSpPr txBox="1"/>
          <p:nvPr/>
        </p:nvSpPr>
        <p:spPr>
          <a:xfrm>
            <a:off x="7052442" y="4414345"/>
            <a:ext cx="1881351" cy="1569660"/>
          </a:xfrm>
          <a:prstGeom prst="rect">
            <a:avLst/>
          </a:prstGeom>
          <a:noFill/>
        </p:spPr>
        <p:txBody>
          <a:bodyPr wrap="square" rtlCol="0">
            <a:spAutoFit/>
          </a:bodyPr>
          <a:lstStyle/>
          <a:p>
            <a:pPr algn="ct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Lớn</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nở</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đổ</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phát</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triển</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kết</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trái</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đâm</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 </a:t>
            </a:r>
            <a:r>
              <a:rPr lang="en-US" sz="2400" dirty="0" err="1">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chồi</a:t>
            </a:r>
            <a:r>
              <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a:t>
            </a:r>
          </a:p>
        </p:txBody>
      </p:sp>
      <p:sp>
        <p:nvSpPr>
          <p:cNvPr id="41" name="TextBox 40">
            <a:extLst>
              <a:ext uri="{FF2B5EF4-FFF2-40B4-BE49-F238E27FC236}">
                <a16:creationId xmlns:a16="http://schemas.microsoft.com/office/drawing/2014/main" xmlns="" id="{C781C004-24B5-8A1F-7309-D37D263CC06D}"/>
              </a:ext>
            </a:extLst>
          </p:cNvPr>
          <p:cNvSpPr txBox="1"/>
          <p:nvPr/>
        </p:nvSpPr>
        <p:spPr>
          <a:xfrm>
            <a:off x="9059918" y="4435366"/>
            <a:ext cx="2091558" cy="1569660"/>
          </a:xfrm>
          <a:prstGeom prst="rect">
            <a:avLst/>
          </a:prstGeom>
          <a:noFill/>
        </p:spPr>
        <p:txBody>
          <a:bodyPr wrap="square" rtlCol="0">
            <a:spAutoFit/>
          </a:bodyPr>
          <a:lstStyle/>
          <a:p>
            <a:pPr algn="ctr"/>
            <a:r>
              <a:rPr lang="vi-VN"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rPr>
              <a:t>Lướt, cập (bến), đậu, dừng, lật, chìm, trôi,...</a:t>
            </a:r>
            <a:endParaRPr lang="en-US" sz="2400" dirty="0">
              <a:solidFill>
                <a:srgbClr val="FF0000"/>
              </a:solidFill>
              <a:latin typeface="Calibri" panose="020F0502020204030204" pitchFamily="34" charset="0"/>
              <a:ea typeface="Noto Sans S Chinese DemiLight" panose="020B0400000000000000" pitchFamily="34" charset="-122"/>
              <a:cs typeface="Calibri" panose="020F0502020204030204" pitchFamily="34" charset="0"/>
            </a:endParaRPr>
          </a:p>
        </p:txBody>
      </p:sp>
    </p:spTree>
    <p:extLst>
      <p:ext uri="{BB962C8B-B14F-4D97-AF65-F5344CB8AC3E}">
        <p14:creationId xmlns:p14="http://schemas.microsoft.com/office/powerpoint/2010/main" val="2330928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xmlns=""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334813"/>
            <a:ext cx="10707718" cy="5873986"/>
          </a:xfrm>
          <a:prstGeom prst="rect">
            <a:avLst/>
          </a:prstGeom>
        </p:spPr>
      </p:pic>
      <p:sp>
        <p:nvSpPr>
          <p:cNvPr id="15" name="TextBox 14">
            <a:extLst>
              <a:ext uri="{FF2B5EF4-FFF2-40B4-BE49-F238E27FC236}">
                <a16:creationId xmlns:a16="http://schemas.microsoft.com/office/drawing/2014/main" xmlns="" id="{0CCFF2DA-A830-488B-B84F-B5E98BAB993E}"/>
              </a:ext>
            </a:extLst>
          </p:cNvPr>
          <p:cNvSpPr txBox="1"/>
          <p:nvPr/>
        </p:nvSpPr>
        <p:spPr>
          <a:xfrm>
            <a:off x="4177978" y="2345712"/>
            <a:ext cx="4306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Gợi</a:t>
            </a:r>
            <a:r>
              <a:rPr kumimoji="0" lang="en-US" sz="5400" b="1" i="0" u="sng" strike="noStrike" kern="1200" cap="none" spc="0" normalizeH="0" noProof="0" dirty="0">
                <a:ln>
                  <a:noFill/>
                </a:ln>
                <a:solidFill>
                  <a:srgbClr val="00B050"/>
                </a:solidFill>
                <a:effectLst/>
                <a:uLnTx/>
                <a:uFillTx/>
                <a:latin typeface="Calibri" panose="020F0502020204030204" pitchFamily="34" charset="0"/>
                <a:ea typeface="+mn-ea"/>
                <a:cs typeface="Calibri" panose="020F0502020204030204" pitchFamily="34" charset="0"/>
              </a:rPr>
              <a:t> ý:</a:t>
            </a:r>
            <a:endParaRPr kumimoji="0" lang="en-US" sz="5400" b="1" i="0" u="sng"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xmlns="" id="{70789FA0-B54D-432D-9D52-6DDBD8C6AFA5}"/>
              </a:ext>
            </a:extLst>
          </p:cNvPr>
          <p:cNvGrpSpPr/>
          <p:nvPr/>
        </p:nvGrpSpPr>
        <p:grpSpPr>
          <a:xfrm>
            <a:off x="777766" y="189186"/>
            <a:ext cx="10296321" cy="1085147"/>
            <a:chOff x="2017400" y="206244"/>
            <a:chExt cx="7659318" cy="742566"/>
          </a:xfrm>
          <a:solidFill>
            <a:schemeClr val="accent1"/>
          </a:solidFill>
        </p:grpSpPr>
        <p:sp>
          <p:nvSpPr>
            <p:cNvPr id="17" name="Rectangle: Rounded Corners 16">
              <a:extLst>
                <a:ext uri="{FF2B5EF4-FFF2-40B4-BE49-F238E27FC236}">
                  <a16:creationId xmlns:a16="http://schemas.microsoft.com/office/drawing/2014/main" xmlns=""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xmlns="" id="{40F0B044-9653-4D75-99ED-A82E9C60BE22}"/>
                </a:ext>
              </a:extLst>
            </p:cNvPr>
            <p:cNvSpPr txBox="1"/>
            <p:nvPr/>
          </p:nvSpPr>
          <p:spPr>
            <a:xfrm>
              <a:off x="2160869" y="211670"/>
              <a:ext cx="7456140" cy="737140"/>
            </a:xfrm>
            <a:prstGeom prst="rect">
              <a:avLst/>
            </a:prstGeom>
            <a:noFill/>
          </p:spPr>
          <p:txBody>
            <a:bodyPr wrap="square" rtlCol="0">
              <a:spAutoFit/>
            </a:bodyPr>
            <a:lstStyle/>
            <a:p>
              <a:pPr marL="0" marR="0" algn="ctr">
                <a:spcBef>
                  <a:spcPts val="0"/>
                </a:spcBef>
                <a:spcAft>
                  <a:spcPts val="0"/>
                </a:spcAft>
              </a:pP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Viết</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đoạn</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văn</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(4 -5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chủ</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đề</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chứa</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ờ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a:t>
              </a:r>
              <a:endParaRPr lang="en-US" sz="3200"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19" name="TextBox 18">
            <a:extLst>
              <a:ext uri="{FF2B5EF4-FFF2-40B4-BE49-F238E27FC236}">
                <a16:creationId xmlns:a16="http://schemas.microsoft.com/office/drawing/2014/main" xmlns="" id="{CB312FED-7401-4F34-84FB-271EEF5C9676}"/>
              </a:ext>
            </a:extLst>
          </p:cNvPr>
          <p:cNvSpPr txBox="1"/>
          <p:nvPr/>
        </p:nvSpPr>
        <p:spPr>
          <a:xfrm>
            <a:off x="3951889" y="3358115"/>
            <a:ext cx="6211829" cy="1754326"/>
          </a:xfrm>
          <a:prstGeom prst="rect">
            <a:avLst/>
          </a:prstGeom>
          <a:noFill/>
        </p:spPr>
        <p:txBody>
          <a:bodyPr wrap="square" rtlCol="0">
            <a:spAutoFit/>
          </a:bodyPr>
          <a:lstStyle/>
          <a:p>
            <a:pPr lvl="0"/>
            <a:r>
              <a:rPr lang="en-US" sz="3600" dirty="0">
                <a:solidFill>
                  <a:srgbClr val="4472C4">
                    <a:lumMod val="10000"/>
                  </a:srgbClr>
                </a:solidFill>
                <a:latin typeface="Calibri" panose="020F0502020204030204" pitchFamily="34" charset="0"/>
                <a:cs typeface="Calibri" panose="020F0502020204030204" pitchFamily="34" charset="0"/>
              </a:rPr>
              <a:t>V</a:t>
            </a:r>
            <a:r>
              <a:rPr lang="vi-VN" sz="3600" dirty="0">
                <a:solidFill>
                  <a:srgbClr val="4472C4">
                    <a:lumMod val="10000"/>
                  </a:srgbClr>
                </a:solidFill>
                <a:latin typeface="Calibri" panose="020F0502020204030204" pitchFamily="34" charset="0"/>
                <a:cs typeface="Calibri" panose="020F0502020204030204" pitchFamily="34" charset="0"/>
              </a:rPr>
              <a:t>iết về sự vật ở 1 nhóm và sử dụng một số động từ tìm được ở nhóm đó.</a:t>
            </a:r>
            <a:endParaRPr kumimoji="0" lang="en-US" sz="3600" b="0" i="0" u="none" strike="noStrike" kern="1200" cap="none" spc="0" normalizeH="0" baseline="0" noProof="0" dirty="0">
              <a:ln>
                <a:noFill/>
              </a:ln>
              <a:solidFill>
                <a:srgbClr val="4472C4">
                  <a:lumMod val="10000"/>
                </a:srgbClr>
              </a:solidFill>
              <a:effectLst/>
              <a:uLnTx/>
              <a:uFillTx/>
              <a:latin typeface="Calibri" panose="020F0502020204030204" pitchFamily="34"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xmlns=""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129" y="3301180"/>
            <a:ext cx="634799" cy="634799"/>
          </a:xfrm>
          <a:prstGeom prst="rect">
            <a:avLst/>
          </a:prstGeom>
        </p:spPr>
      </p:pic>
      <p:pic>
        <p:nvPicPr>
          <p:cNvPr id="25" name="图片 2">
            <a:extLst>
              <a:ext uri="{FF2B5EF4-FFF2-40B4-BE49-F238E27FC236}">
                <a16:creationId xmlns:a16="http://schemas.microsoft.com/office/drawing/2014/main" xmlns=""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xmlns="" id="{CB27F371-B9F9-4B9A-87DE-3706CA1BD3C4}"/>
              </a:ext>
            </a:extLst>
          </p:cNvPr>
          <p:cNvSpPr txBox="1"/>
          <p:nvPr/>
        </p:nvSpPr>
        <p:spPr>
          <a:xfrm>
            <a:off x="1312985" y="1357804"/>
            <a:ext cx="977235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等线" panose="020F0502020204030204"/>
                <a:ea typeface="+mn-ea"/>
                <a:cs typeface="+mn-cs"/>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Em rất thích chơi búp bê. Con búp bê mà em thích nhất là món quà mà bà ngoại tặng em. Con búp bê bà tặng em có mái tóc vàng óng. Thân búp bê được làm bằng cao su dẻo, có thể điều chỉnh được các hành động. Búp bê mặc một chiếc váy màu xanh ngọc bích. Trên tay búp bê còn cầm một chiếc túi xách nhỏ xinh. Em luôn giữ gìn búp bê rất cẩn thận. Nó giống như một người bạn thân thiết của em.</a:t>
            </a:r>
            <a:b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US" sz="36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4A91F203-DC90-4DB5-813F-C4AA7D6481B4}"/>
              </a:ext>
            </a:extLst>
          </p:cNvPr>
          <p:cNvSpPr/>
          <p:nvPr/>
        </p:nvSpPr>
        <p:spPr>
          <a:xfrm>
            <a:off x="3605349" y="2144110"/>
            <a:ext cx="7483065" cy="155553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图片 3">
            <a:extLst>
              <a:ext uri="{FF2B5EF4-FFF2-40B4-BE49-F238E27FC236}">
                <a16:creationId xmlns:a16="http://schemas.microsoft.com/office/drawing/2014/main" xmlns="" id="{5A1F2765-D738-462A-B5D8-19D22C8BB2DA}"/>
              </a:ext>
            </a:extLst>
          </p:cNvPr>
          <p:cNvPicPr>
            <a:picLocks noChangeAspect="1"/>
          </p:cNvPicPr>
          <p:nvPr/>
        </p:nvPicPr>
        <p:blipFill>
          <a:blip r:embed="rId2"/>
          <a:stretch>
            <a:fillRect/>
          </a:stretch>
        </p:blipFill>
        <p:spPr>
          <a:xfrm>
            <a:off x="0" y="0"/>
            <a:ext cx="1616671" cy="1014506"/>
          </a:xfrm>
          <a:prstGeom prst="rect">
            <a:avLst/>
          </a:prstGeom>
        </p:spPr>
      </p:pic>
      <p:pic>
        <p:nvPicPr>
          <p:cNvPr id="4" name="图片 2">
            <a:extLst>
              <a:ext uri="{FF2B5EF4-FFF2-40B4-BE49-F238E27FC236}">
                <a16:creationId xmlns:a16="http://schemas.microsoft.com/office/drawing/2014/main" xmlns="" id="{92132393-9491-49B7-837D-2629EC9FA361}"/>
              </a:ext>
            </a:extLst>
          </p:cNvPr>
          <p:cNvPicPr>
            <a:picLocks noChangeAspect="1"/>
          </p:cNvPicPr>
          <p:nvPr/>
        </p:nvPicPr>
        <p:blipFill>
          <a:blip r:embed="rId3"/>
          <a:stretch>
            <a:fillRect/>
          </a:stretch>
        </p:blipFill>
        <p:spPr>
          <a:xfrm>
            <a:off x="10319459" y="3290689"/>
            <a:ext cx="1155423" cy="1148234"/>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E5E45514-0F81-B85F-2ADD-9EEFE2DB690C}"/>
              </a:ext>
            </a:extLst>
          </p:cNvPr>
          <p:cNvPicPr>
            <a:picLocks noChangeAspect="1"/>
          </p:cNvPicPr>
          <p:nvPr/>
        </p:nvPicPr>
        <p:blipFill>
          <a:blip r:embed="rId5"/>
          <a:stretch>
            <a:fillRect/>
          </a:stretch>
        </p:blipFill>
        <p:spPr>
          <a:xfrm>
            <a:off x="3530939" y="1714757"/>
            <a:ext cx="7547502" cy="2566638"/>
          </a:xfrm>
          <a:prstGeom prst="rect">
            <a:avLst/>
          </a:prstGeom>
        </p:spPr>
      </p:pic>
    </p:spTree>
    <p:extLst>
      <p:ext uri="{BB962C8B-B14F-4D97-AF65-F5344CB8AC3E}">
        <p14:creationId xmlns:p14="http://schemas.microsoft.com/office/powerpoint/2010/main" val="3387181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te Pre-K Lesson by Slidesgo">
  <a:themeElements>
    <a:clrScheme name="Simple Light">
      <a:dk1>
        <a:srgbClr val="272727"/>
      </a:dk1>
      <a:lt1>
        <a:srgbClr val="FFFAEB"/>
      </a:lt1>
      <a:dk2>
        <a:srgbClr val="FFFFFF"/>
      </a:dk2>
      <a:lt2>
        <a:srgbClr val="EEEEEE"/>
      </a:lt2>
      <a:accent1>
        <a:srgbClr val="A3BAD9"/>
      </a:accent1>
      <a:accent2>
        <a:srgbClr val="738CBF"/>
      </a:accent2>
      <a:accent3>
        <a:srgbClr val="F4A95D"/>
      </a:accent3>
      <a:accent4>
        <a:srgbClr val="FBAFAA"/>
      </a:accent4>
      <a:accent5>
        <a:srgbClr val="CFD982"/>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192</Words>
  <Application>Microsoft Office PowerPoint</Application>
  <PresentationFormat>Custom</PresentationFormat>
  <Paragraphs>14</Paragraphs>
  <Slides>12</Slides>
  <Notes>1</Notes>
  <HiddenSlides>0</HiddenSlides>
  <MMClips>2</MMClips>
  <ScaleCrop>false</ScaleCrop>
  <HeadingPairs>
    <vt:vector size="4" baseType="variant">
      <vt:variant>
        <vt:lpstr>Theme</vt:lpstr>
      </vt:variant>
      <vt:variant>
        <vt:i4>4</vt:i4>
      </vt:variant>
      <vt:variant>
        <vt:lpstr>Slide Titles</vt:lpstr>
      </vt:variant>
      <vt:variant>
        <vt:i4>12</vt:i4>
      </vt:variant>
    </vt:vector>
  </HeadingPairs>
  <TitlesOfParts>
    <vt:vector size="16" baseType="lpstr">
      <vt:lpstr>Office 主题​​</vt:lpstr>
      <vt:lpstr>1_Office 主题​​</vt:lpstr>
      <vt:lpstr>Cute Pre-K Lesson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13</cp:revision>
  <dcterms:created xsi:type="dcterms:W3CDTF">2023-08-11T05:55:57Z</dcterms:created>
  <dcterms:modified xsi:type="dcterms:W3CDTF">2023-08-14T04:07:10Z</dcterms:modified>
</cp:coreProperties>
</file>